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509" autoAdjust="0"/>
  </p:normalViewPr>
  <p:slideViewPr>
    <p:cSldViewPr snapToGrid="0">
      <p:cViewPr varScale="1">
        <p:scale>
          <a:sx n="95" d="100"/>
          <a:sy n="95"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Marchant" userId="9ff3ecb6af9f3be2" providerId="LiveId" clId="{0977FD4B-32CD-4DCD-A429-FB94EDF8C737}"/>
    <pc:docChg chg="modSld">
      <pc:chgData name="Nicolas Marchant" userId="9ff3ecb6af9f3be2" providerId="LiveId" clId="{0977FD4B-32CD-4DCD-A429-FB94EDF8C737}" dt="2020-06-12T19:19:44.271" v="0" actId="20577"/>
      <pc:docMkLst>
        <pc:docMk/>
      </pc:docMkLst>
      <pc:sldChg chg="modSp mod">
        <pc:chgData name="Nicolas Marchant" userId="9ff3ecb6af9f3be2" providerId="LiveId" clId="{0977FD4B-32CD-4DCD-A429-FB94EDF8C737}" dt="2020-06-12T19:19:44.271" v="0" actId="20577"/>
        <pc:sldMkLst>
          <pc:docMk/>
          <pc:sldMk cId="1425345890" sldId="256"/>
        </pc:sldMkLst>
        <pc:spChg chg="mod">
          <ac:chgData name="Nicolas Marchant" userId="9ff3ecb6af9f3be2" providerId="LiveId" clId="{0977FD4B-32CD-4DCD-A429-FB94EDF8C737}" dt="2020-06-12T19:19:44.271" v="0" actId="20577"/>
          <ac:spMkLst>
            <pc:docMk/>
            <pc:sldMk cId="1425345890" sldId="256"/>
            <ac:spMk id="2" creationId="{4447F6A7-61CF-45A7-82FE-28B84BD8D3DC}"/>
          </ac:spMkLst>
        </pc:spChg>
      </pc:sldChg>
    </pc:docChg>
  </pc:docChgLst>
  <pc:docChgLst>
    <pc:chgData name="Nicolas Marchant" userId="9ff3ecb6af9f3be2" providerId="LiveId" clId="{51BB456B-65B3-466E-874B-6E2C5847BBFD}"/>
    <pc:docChg chg="undo custSel addSld delSld modSld modMainMaster">
      <pc:chgData name="Nicolas Marchant" userId="9ff3ecb6af9f3be2" providerId="LiveId" clId="{51BB456B-65B3-466E-874B-6E2C5847BBFD}" dt="2020-06-16T14:26:51.344" v="6012" actId="20577"/>
      <pc:docMkLst>
        <pc:docMk/>
      </pc:docMkLst>
      <pc:sldChg chg="addSp modSp">
        <pc:chgData name="Nicolas Marchant" userId="9ff3ecb6af9f3be2" providerId="LiveId" clId="{51BB456B-65B3-466E-874B-6E2C5847BBFD}" dt="2020-06-10T18:57:38.646" v="2967" actId="1076"/>
        <pc:sldMkLst>
          <pc:docMk/>
          <pc:sldMk cId="1425345890" sldId="256"/>
        </pc:sldMkLst>
        <pc:spChg chg="mod">
          <ac:chgData name="Nicolas Marchant" userId="9ff3ecb6af9f3be2" providerId="LiveId" clId="{51BB456B-65B3-466E-874B-6E2C5847BBFD}" dt="2020-06-10T15:03:23.818" v="0" actId="2711"/>
          <ac:spMkLst>
            <pc:docMk/>
            <pc:sldMk cId="1425345890" sldId="256"/>
            <ac:spMk id="2" creationId="{4447F6A7-61CF-45A7-82FE-28B84BD8D3DC}"/>
          </ac:spMkLst>
        </pc:spChg>
        <pc:spChg chg="mod">
          <ac:chgData name="Nicolas Marchant" userId="9ff3ecb6af9f3be2" providerId="LiveId" clId="{51BB456B-65B3-466E-874B-6E2C5847BBFD}" dt="2020-06-10T15:03:28.821" v="1" actId="2711"/>
          <ac:spMkLst>
            <pc:docMk/>
            <pc:sldMk cId="1425345890" sldId="256"/>
            <ac:spMk id="3" creationId="{D7D85DFA-3CCE-43D2-A963-34CA97C44890}"/>
          </ac:spMkLst>
        </pc:spChg>
        <pc:picChg chg="mod">
          <ac:chgData name="Nicolas Marchant" userId="9ff3ecb6af9f3be2" providerId="LiveId" clId="{51BB456B-65B3-466E-874B-6E2C5847BBFD}" dt="2020-06-10T15:10:11.627" v="16" actId="1076"/>
          <ac:picMkLst>
            <pc:docMk/>
            <pc:sldMk cId="1425345890" sldId="256"/>
            <ac:picMk id="4" creationId="{A7CE9E9D-A3DA-4C4E-B1C4-A7DB94578A93}"/>
          </ac:picMkLst>
        </pc:picChg>
        <pc:picChg chg="add mod">
          <ac:chgData name="Nicolas Marchant" userId="9ff3ecb6af9f3be2" providerId="LiveId" clId="{51BB456B-65B3-466E-874B-6E2C5847BBFD}" dt="2020-06-10T18:57:38.646" v="2967" actId="1076"/>
          <ac:picMkLst>
            <pc:docMk/>
            <pc:sldMk cId="1425345890" sldId="256"/>
            <ac:picMk id="5" creationId="{B3F2CF8B-4590-4050-A743-25BFD52E008F}"/>
          </ac:picMkLst>
        </pc:picChg>
      </pc:sldChg>
      <pc:sldChg chg="addSp delSp modSp">
        <pc:chgData name="Nicolas Marchant" userId="9ff3ecb6af9f3be2" providerId="LiveId" clId="{51BB456B-65B3-466E-874B-6E2C5847BBFD}" dt="2020-06-16T14:26:51.344" v="6012" actId="20577"/>
        <pc:sldMkLst>
          <pc:docMk/>
          <pc:sldMk cId="188219550" sldId="257"/>
        </pc:sldMkLst>
        <pc:spChg chg="mod">
          <ac:chgData name="Nicolas Marchant" userId="9ff3ecb6af9f3be2" providerId="LiveId" clId="{51BB456B-65B3-466E-874B-6E2C5847BBFD}" dt="2020-06-10T17:56:32.193" v="2638" actId="255"/>
          <ac:spMkLst>
            <pc:docMk/>
            <pc:sldMk cId="188219550" sldId="257"/>
            <ac:spMk id="2" creationId="{692AC6D8-4E39-49E6-B007-B43EAC352F19}"/>
          </ac:spMkLst>
        </pc:spChg>
        <pc:spChg chg="mod">
          <ac:chgData name="Nicolas Marchant" userId="9ff3ecb6af9f3be2" providerId="LiveId" clId="{51BB456B-65B3-466E-874B-6E2C5847BBFD}" dt="2020-06-16T14:26:51.344" v="6012" actId="20577"/>
          <ac:spMkLst>
            <pc:docMk/>
            <pc:sldMk cId="188219550" sldId="257"/>
            <ac:spMk id="3" creationId="{C80C9309-23F7-4BC9-B5C0-85123FBFC615}"/>
          </ac:spMkLst>
        </pc:spChg>
        <pc:picChg chg="add del mod">
          <ac:chgData name="Nicolas Marchant" userId="9ff3ecb6af9f3be2" providerId="LiveId" clId="{51BB456B-65B3-466E-874B-6E2C5847BBFD}" dt="2020-06-10T15:16:36.622" v="25" actId="21"/>
          <ac:picMkLst>
            <pc:docMk/>
            <pc:sldMk cId="188219550" sldId="257"/>
            <ac:picMk id="4" creationId="{152E1617-CA74-4359-9FD9-9C465B8D1383}"/>
          </ac:picMkLst>
        </pc:picChg>
        <pc:picChg chg="add mod">
          <ac:chgData name="Nicolas Marchant" userId="9ff3ecb6af9f3be2" providerId="LiveId" clId="{51BB456B-65B3-466E-874B-6E2C5847BBFD}" dt="2020-06-10T15:50:00.904" v="678" actId="1076"/>
          <ac:picMkLst>
            <pc:docMk/>
            <pc:sldMk cId="188219550" sldId="257"/>
            <ac:picMk id="1026" creationId="{6749DC6A-6040-4C10-81F8-B81450B50E5A}"/>
          </ac:picMkLst>
        </pc:picChg>
        <pc:picChg chg="add mod ord">
          <ac:chgData name="Nicolas Marchant" userId="9ff3ecb6af9f3be2" providerId="LiveId" clId="{51BB456B-65B3-466E-874B-6E2C5847BBFD}" dt="2020-06-10T15:49:58.003" v="677" actId="1076"/>
          <ac:picMkLst>
            <pc:docMk/>
            <pc:sldMk cId="188219550" sldId="257"/>
            <ac:picMk id="1028" creationId="{2F6694D4-549D-497C-A481-03449203179B}"/>
          </ac:picMkLst>
        </pc:picChg>
        <pc:picChg chg="add mod">
          <ac:chgData name="Nicolas Marchant" userId="9ff3ecb6af9f3be2" providerId="LiveId" clId="{51BB456B-65B3-466E-874B-6E2C5847BBFD}" dt="2020-06-10T15:50:03.273" v="679" actId="14100"/>
          <ac:picMkLst>
            <pc:docMk/>
            <pc:sldMk cId="188219550" sldId="257"/>
            <ac:picMk id="1030" creationId="{FCD6525B-27D7-4FA7-A2A6-84FB2E853F7B}"/>
          </ac:picMkLst>
        </pc:picChg>
      </pc:sldChg>
      <pc:sldChg chg="addSp modSp">
        <pc:chgData name="Nicolas Marchant" userId="9ff3ecb6af9f3be2" providerId="LiveId" clId="{51BB456B-65B3-466E-874B-6E2C5847BBFD}" dt="2020-06-10T17:57:18.578" v="2639" actId="255"/>
        <pc:sldMkLst>
          <pc:docMk/>
          <pc:sldMk cId="3653955485" sldId="258"/>
        </pc:sldMkLst>
        <pc:spChg chg="mod">
          <ac:chgData name="Nicolas Marchant" userId="9ff3ecb6af9f3be2" providerId="LiveId" clId="{51BB456B-65B3-466E-874B-6E2C5847BBFD}" dt="2020-06-10T17:56:05.562" v="2633" actId="255"/>
          <ac:spMkLst>
            <pc:docMk/>
            <pc:sldMk cId="3653955485" sldId="258"/>
            <ac:spMk id="2" creationId="{B1B6A7B3-D12A-4151-BA37-5878EF73A6F6}"/>
          </ac:spMkLst>
        </pc:spChg>
        <pc:spChg chg="mod">
          <ac:chgData name="Nicolas Marchant" userId="9ff3ecb6af9f3be2" providerId="LiveId" clId="{51BB456B-65B3-466E-874B-6E2C5847BBFD}" dt="2020-06-10T17:57:18.578" v="2639" actId="255"/>
          <ac:spMkLst>
            <pc:docMk/>
            <pc:sldMk cId="3653955485" sldId="258"/>
            <ac:spMk id="3" creationId="{C856E8D0-231B-4D20-B9BF-456F614734A5}"/>
          </ac:spMkLst>
        </pc:spChg>
        <pc:spChg chg="add mod">
          <ac:chgData name="Nicolas Marchant" userId="9ff3ecb6af9f3be2" providerId="LiveId" clId="{51BB456B-65B3-466E-874B-6E2C5847BBFD}" dt="2020-06-10T15:25:05.236" v="435" actId="1076"/>
          <ac:spMkLst>
            <pc:docMk/>
            <pc:sldMk cId="3653955485" sldId="258"/>
            <ac:spMk id="5" creationId="{4FB18040-DF77-4900-B3A2-C73AB85548CA}"/>
          </ac:spMkLst>
        </pc:spChg>
        <pc:picChg chg="add mod">
          <ac:chgData name="Nicolas Marchant" userId="9ff3ecb6af9f3be2" providerId="LiveId" clId="{51BB456B-65B3-466E-874B-6E2C5847BBFD}" dt="2020-06-10T15:25:00.820" v="434" actId="1076"/>
          <ac:picMkLst>
            <pc:docMk/>
            <pc:sldMk cId="3653955485" sldId="258"/>
            <ac:picMk id="4" creationId="{17AEE028-8513-4961-B2A4-B68F77452E10}"/>
          </ac:picMkLst>
        </pc:picChg>
      </pc:sldChg>
      <pc:sldChg chg="addSp modSp modNotesTx">
        <pc:chgData name="Nicolas Marchant" userId="9ff3ecb6af9f3be2" providerId="LiveId" clId="{51BB456B-65B3-466E-874B-6E2C5847BBFD}" dt="2020-06-10T17:55:58.279" v="2632" actId="255"/>
        <pc:sldMkLst>
          <pc:docMk/>
          <pc:sldMk cId="2861484108" sldId="259"/>
        </pc:sldMkLst>
        <pc:spChg chg="mod">
          <ac:chgData name="Nicolas Marchant" userId="9ff3ecb6af9f3be2" providerId="LiveId" clId="{51BB456B-65B3-466E-874B-6E2C5847BBFD}" dt="2020-06-10T17:55:58.279" v="2632" actId="255"/>
          <ac:spMkLst>
            <pc:docMk/>
            <pc:sldMk cId="2861484108" sldId="259"/>
            <ac:spMk id="2" creationId="{C63936CA-B5C6-49C7-A3CA-BAEBA76C6669}"/>
          </ac:spMkLst>
        </pc:spChg>
        <pc:spChg chg="mod">
          <ac:chgData name="Nicolas Marchant" userId="9ff3ecb6af9f3be2" providerId="LiveId" clId="{51BB456B-65B3-466E-874B-6E2C5847BBFD}" dt="2020-06-10T15:57:04.708" v="732" actId="20577"/>
          <ac:spMkLst>
            <pc:docMk/>
            <pc:sldMk cId="2861484108" sldId="259"/>
            <ac:spMk id="3" creationId="{359834C7-EC45-4E51-A8A6-CAAC90789F23}"/>
          </ac:spMkLst>
        </pc:spChg>
        <pc:spChg chg="add mod">
          <ac:chgData name="Nicolas Marchant" userId="9ff3ecb6af9f3be2" providerId="LiveId" clId="{51BB456B-65B3-466E-874B-6E2C5847BBFD}" dt="2020-06-10T15:54:54.341" v="716" actId="1076"/>
          <ac:spMkLst>
            <pc:docMk/>
            <pc:sldMk cId="2861484108" sldId="259"/>
            <ac:spMk id="5" creationId="{9F76657C-01DC-40DF-8CF0-DF2C31D7F8A1}"/>
          </ac:spMkLst>
        </pc:spChg>
        <pc:spChg chg="add mod">
          <ac:chgData name="Nicolas Marchant" userId="9ff3ecb6af9f3be2" providerId="LiveId" clId="{51BB456B-65B3-466E-874B-6E2C5847BBFD}" dt="2020-06-10T15:58:48.155" v="784" actId="1076"/>
          <ac:spMkLst>
            <pc:docMk/>
            <pc:sldMk cId="2861484108" sldId="259"/>
            <ac:spMk id="7" creationId="{E886D200-46FE-421D-BCEF-6A5E2C916982}"/>
          </ac:spMkLst>
        </pc:spChg>
        <pc:spChg chg="add mod">
          <ac:chgData name="Nicolas Marchant" userId="9ff3ecb6af9f3be2" providerId="LiveId" clId="{51BB456B-65B3-466E-874B-6E2C5847BBFD}" dt="2020-06-10T15:58:12.019" v="781" actId="20577"/>
          <ac:spMkLst>
            <pc:docMk/>
            <pc:sldMk cId="2861484108" sldId="259"/>
            <ac:spMk id="8" creationId="{363B1AC7-A055-41C2-8C68-49D8029D00DD}"/>
          </ac:spMkLst>
        </pc:spChg>
        <pc:picChg chg="add mod ord">
          <ac:chgData name="Nicolas Marchant" userId="9ff3ecb6af9f3be2" providerId="LiveId" clId="{51BB456B-65B3-466E-874B-6E2C5847BBFD}" dt="2020-06-10T15:58:50.371" v="785" actId="1076"/>
          <ac:picMkLst>
            <pc:docMk/>
            <pc:sldMk cId="2861484108" sldId="259"/>
            <ac:picMk id="4" creationId="{1C52F4FF-A0C8-4064-94E7-EB62F050C099}"/>
          </ac:picMkLst>
        </pc:picChg>
        <pc:picChg chg="add mod">
          <ac:chgData name="Nicolas Marchant" userId="9ff3ecb6af9f3be2" providerId="LiveId" clId="{51BB456B-65B3-466E-874B-6E2C5847BBFD}" dt="2020-06-10T15:57:29.656" v="743" actId="1076"/>
          <ac:picMkLst>
            <pc:docMk/>
            <pc:sldMk cId="2861484108" sldId="259"/>
            <ac:picMk id="6" creationId="{9FBAFF5B-5B77-4A82-9ACA-6F3FA316252C}"/>
          </ac:picMkLst>
        </pc:picChg>
      </pc:sldChg>
      <pc:sldChg chg="addSp modSp">
        <pc:chgData name="Nicolas Marchant" userId="9ff3ecb6af9f3be2" providerId="LiveId" clId="{51BB456B-65B3-466E-874B-6E2C5847BBFD}" dt="2020-06-10T17:55:53.606" v="2631" actId="255"/>
        <pc:sldMkLst>
          <pc:docMk/>
          <pc:sldMk cId="1620317851" sldId="260"/>
        </pc:sldMkLst>
        <pc:spChg chg="mod">
          <ac:chgData name="Nicolas Marchant" userId="9ff3ecb6af9f3be2" providerId="LiveId" clId="{51BB456B-65B3-466E-874B-6E2C5847BBFD}" dt="2020-06-10T17:55:53.606" v="2631" actId="255"/>
          <ac:spMkLst>
            <pc:docMk/>
            <pc:sldMk cId="1620317851" sldId="260"/>
            <ac:spMk id="2" creationId="{50328C63-8D8D-43F3-9571-C7AAEBBC44D3}"/>
          </ac:spMkLst>
        </pc:spChg>
        <pc:spChg chg="mod">
          <ac:chgData name="Nicolas Marchant" userId="9ff3ecb6af9f3be2" providerId="LiveId" clId="{51BB456B-65B3-466E-874B-6E2C5847BBFD}" dt="2020-06-10T17:35:23.214" v="1906" actId="255"/>
          <ac:spMkLst>
            <pc:docMk/>
            <pc:sldMk cId="1620317851" sldId="260"/>
            <ac:spMk id="3" creationId="{BD622D19-6E30-49D0-8051-4D4774E885B8}"/>
          </ac:spMkLst>
        </pc:spChg>
        <pc:spChg chg="add mod">
          <ac:chgData name="Nicolas Marchant" userId="9ff3ecb6af9f3be2" providerId="LiveId" clId="{51BB456B-65B3-466E-874B-6E2C5847BBFD}" dt="2020-06-10T17:46:50.093" v="2210" actId="20577"/>
          <ac:spMkLst>
            <pc:docMk/>
            <pc:sldMk cId="1620317851" sldId="260"/>
            <ac:spMk id="6" creationId="{21FF89BE-D4A5-4C33-8121-F19F82AA935D}"/>
          </ac:spMkLst>
        </pc:spChg>
        <pc:spChg chg="add mod">
          <ac:chgData name="Nicolas Marchant" userId="9ff3ecb6af9f3be2" providerId="LiveId" clId="{51BB456B-65B3-466E-874B-6E2C5847BBFD}" dt="2020-06-10T17:38:51.893" v="1942" actId="20577"/>
          <ac:spMkLst>
            <pc:docMk/>
            <pc:sldMk cId="1620317851" sldId="260"/>
            <ac:spMk id="7" creationId="{DF21ECDB-5D45-4763-80D9-444EED7B4E16}"/>
          </ac:spMkLst>
        </pc:spChg>
        <pc:picChg chg="add mod">
          <ac:chgData name="Nicolas Marchant" userId="9ff3ecb6af9f3be2" providerId="LiveId" clId="{51BB456B-65B3-466E-874B-6E2C5847BBFD}" dt="2020-06-10T16:03:52.802" v="817" actId="1076"/>
          <ac:picMkLst>
            <pc:docMk/>
            <pc:sldMk cId="1620317851" sldId="260"/>
            <ac:picMk id="4" creationId="{CEC66AA4-D4E2-44A1-AA3B-88EB2021FE2C}"/>
          </ac:picMkLst>
        </pc:picChg>
        <pc:picChg chg="add mod">
          <ac:chgData name="Nicolas Marchant" userId="9ff3ecb6af9f3be2" providerId="LiveId" clId="{51BB456B-65B3-466E-874B-6E2C5847BBFD}" dt="2020-06-10T17:36:12.066" v="1923" actId="1076"/>
          <ac:picMkLst>
            <pc:docMk/>
            <pc:sldMk cId="1620317851" sldId="260"/>
            <ac:picMk id="5" creationId="{0979AEAE-437C-4E90-ACE8-5363752DA3F1}"/>
          </ac:picMkLst>
        </pc:picChg>
      </pc:sldChg>
      <pc:sldChg chg="addSp modSp">
        <pc:chgData name="Nicolas Marchant" userId="9ff3ecb6af9f3be2" providerId="LiveId" clId="{51BB456B-65B3-466E-874B-6E2C5847BBFD}" dt="2020-06-10T17:55:46.814" v="2630" actId="14100"/>
        <pc:sldMkLst>
          <pc:docMk/>
          <pc:sldMk cId="565948055" sldId="261"/>
        </pc:sldMkLst>
        <pc:spChg chg="mod">
          <ac:chgData name="Nicolas Marchant" userId="9ff3ecb6af9f3be2" providerId="LiveId" clId="{51BB456B-65B3-466E-874B-6E2C5847BBFD}" dt="2020-06-10T17:55:46.814" v="2630" actId="14100"/>
          <ac:spMkLst>
            <pc:docMk/>
            <pc:sldMk cId="565948055" sldId="261"/>
            <ac:spMk id="2" creationId="{82BA2D2E-1E8C-4DAC-8790-7B7CA9FB202E}"/>
          </ac:spMkLst>
        </pc:spChg>
        <pc:spChg chg="mod">
          <ac:chgData name="Nicolas Marchant" userId="9ff3ecb6af9f3be2" providerId="LiveId" clId="{51BB456B-65B3-466E-874B-6E2C5847BBFD}" dt="2020-06-10T17:51:38.805" v="2573" actId="27636"/>
          <ac:spMkLst>
            <pc:docMk/>
            <pc:sldMk cId="565948055" sldId="261"/>
            <ac:spMk id="3" creationId="{62FCBF50-9B48-449D-9102-3FC94BE3022F}"/>
          </ac:spMkLst>
        </pc:spChg>
        <pc:spChg chg="add mod">
          <ac:chgData name="Nicolas Marchant" userId="9ff3ecb6af9f3be2" providerId="LiveId" clId="{51BB456B-65B3-466E-874B-6E2C5847BBFD}" dt="2020-06-10T17:46:45.868" v="2208" actId="20577"/>
          <ac:spMkLst>
            <pc:docMk/>
            <pc:sldMk cId="565948055" sldId="261"/>
            <ac:spMk id="6" creationId="{216C4615-B985-4229-B96E-11FB9798B487}"/>
          </ac:spMkLst>
        </pc:spChg>
        <pc:spChg chg="add mod">
          <ac:chgData name="Nicolas Marchant" userId="9ff3ecb6af9f3be2" providerId="LiveId" clId="{51BB456B-65B3-466E-874B-6E2C5847BBFD}" dt="2020-06-10T17:46:40.062" v="2206" actId="1076"/>
          <ac:spMkLst>
            <pc:docMk/>
            <pc:sldMk cId="565948055" sldId="261"/>
            <ac:spMk id="7" creationId="{2D812717-7E40-43E6-9CE9-97253D9F7C96}"/>
          </ac:spMkLst>
        </pc:spChg>
        <pc:picChg chg="add mod">
          <ac:chgData name="Nicolas Marchant" userId="9ff3ecb6af9f3be2" providerId="LiveId" clId="{51BB456B-65B3-466E-874B-6E2C5847BBFD}" dt="2020-06-10T17:46:23.095" v="2202" actId="1076"/>
          <ac:picMkLst>
            <pc:docMk/>
            <pc:sldMk cId="565948055" sldId="261"/>
            <ac:picMk id="4" creationId="{ADD1A1D0-8D94-4641-9E78-E89612B57E7B}"/>
          </ac:picMkLst>
        </pc:picChg>
        <pc:picChg chg="add mod">
          <ac:chgData name="Nicolas Marchant" userId="9ff3ecb6af9f3be2" providerId="LiveId" clId="{51BB456B-65B3-466E-874B-6E2C5847BBFD}" dt="2020-06-10T16:03:36.456" v="811" actId="1076"/>
          <ac:picMkLst>
            <pc:docMk/>
            <pc:sldMk cId="565948055" sldId="261"/>
            <ac:picMk id="5" creationId="{7528CE44-E491-4C61-ABFE-87A64CE1628A}"/>
          </ac:picMkLst>
        </pc:picChg>
      </pc:sldChg>
      <pc:sldChg chg="addSp delSp modSp modNotesTx">
        <pc:chgData name="Nicolas Marchant" userId="9ff3ecb6af9f3be2" providerId="LiveId" clId="{51BB456B-65B3-466E-874B-6E2C5847BBFD}" dt="2020-06-15T22:52:10.916" v="6008" actId="1076"/>
        <pc:sldMkLst>
          <pc:docMk/>
          <pc:sldMk cId="1368111770" sldId="262"/>
        </pc:sldMkLst>
        <pc:spChg chg="mod">
          <ac:chgData name="Nicolas Marchant" userId="9ff3ecb6af9f3be2" providerId="LiveId" clId="{51BB456B-65B3-466E-874B-6E2C5847BBFD}" dt="2020-06-10T21:20:06.021" v="5956" actId="20577"/>
          <ac:spMkLst>
            <pc:docMk/>
            <pc:sldMk cId="1368111770" sldId="262"/>
            <ac:spMk id="2" creationId="{DA5BD2CD-3455-4252-8C87-B71A3FC9717A}"/>
          </ac:spMkLst>
        </pc:spChg>
        <pc:spChg chg="mod">
          <ac:chgData name="Nicolas Marchant" userId="9ff3ecb6af9f3be2" providerId="LiveId" clId="{51BB456B-65B3-466E-874B-6E2C5847BBFD}" dt="2020-06-15T22:52:10.916" v="6008" actId="1076"/>
          <ac:spMkLst>
            <pc:docMk/>
            <pc:sldMk cId="1368111770" sldId="262"/>
            <ac:spMk id="3" creationId="{98838F89-E064-49C0-895B-37764F759D8F}"/>
          </ac:spMkLst>
        </pc:spChg>
        <pc:spChg chg="add mod">
          <ac:chgData name="Nicolas Marchant" userId="9ff3ecb6af9f3be2" providerId="LiveId" clId="{51BB456B-65B3-466E-874B-6E2C5847BBFD}" dt="2020-06-10T20:00:15.047" v="3180" actId="1076"/>
          <ac:spMkLst>
            <pc:docMk/>
            <pc:sldMk cId="1368111770" sldId="262"/>
            <ac:spMk id="6" creationId="{8BCC4DEC-988F-41DA-B3FD-7E9FE5E3CF2E}"/>
          </ac:spMkLst>
        </pc:spChg>
        <pc:picChg chg="add del mod">
          <ac:chgData name="Nicolas Marchant" userId="9ff3ecb6af9f3be2" providerId="LiveId" clId="{51BB456B-65B3-466E-874B-6E2C5847BBFD}" dt="2020-06-10T16:04:52.142" v="827" actId="21"/>
          <ac:picMkLst>
            <pc:docMk/>
            <pc:sldMk cId="1368111770" sldId="262"/>
            <ac:picMk id="4" creationId="{D81C8D5A-076C-4FBD-8BC1-55683A420209}"/>
          </ac:picMkLst>
        </pc:picChg>
        <pc:picChg chg="add mod">
          <ac:chgData name="Nicolas Marchant" userId="9ff3ecb6af9f3be2" providerId="LiveId" clId="{51BB456B-65B3-466E-874B-6E2C5847BBFD}" dt="2020-06-10T20:00:11.147" v="3179" actId="1076"/>
          <ac:picMkLst>
            <pc:docMk/>
            <pc:sldMk cId="1368111770" sldId="262"/>
            <ac:picMk id="5" creationId="{AFF3439F-D656-4BEA-BB22-5936D88D0E99}"/>
          </ac:picMkLst>
        </pc:picChg>
      </pc:sldChg>
      <pc:sldChg chg="addSp delSp modSp modNotesTx">
        <pc:chgData name="Nicolas Marchant" userId="9ff3ecb6af9f3be2" providerId="LiveId" clId="{51BB456B-65B3-466E-874B-6E2C5847BBFD}" dt="2020-06-15T22:52:00.238" v="6006" actId="1076"/>
        <pc:sldMkLst>
          <pc:docMk/>
          <pc:sldMk cId="3268172674" sldId="263"/>
        </pc:sldMkLst>
        <pc:spChg chg="mod">
          <ac:chgData name="Nicolas Marchant" userId="9ff3ecb6af9f3be2" providerId="LiveId" clId="{51BB456B-65B3-466E-874B-6E2C5847BBFD}" dt="2020-06-10T16:32:09.591" v="953" actId="404"/>
          <ac:spMkLst>
            <pc:docMk/>
            <pc:sldMk cId="3268172674" sldId="263"/>
            <ac:spMk id="2" creationId="{2317013C-6A75-44AA-88F3-517D7C0061A1}"/>
          </ac:spMkLst>
        </pc:spChg>
        <pc:spChg chg="mod">
          <ac:chgData name="Nicolas Marchant" userId="9ff3ecb6af9f3be2" providerId="LiveId" clId="{51BB456B-65B3-466E-874B-6E2C5847BBFD}" dt="2020-06-15T22:52:00.238" v="6006" actId="1076"/>
          <ac:spMkLst>
            <pc:docMk/>
            <pc:sldMk cId="3268172674" sldId="263"/>
            <ac:spMk id="3" creationId="{71E7A8CC-F596-4BC0-B598-DD4543D979CC}"/>
          </ac:spMkLst>
        </pc:spChg>
        <pc:spChg chg="add del mod">
          <ac:chgData name="Nicolas Marchant" userId="9ff3ecb6af9f3be2" providerId="LiveId" clId="{51BB456B-65B3-466E-874B-6E2C5847BBFD}" dt="2020-06-15T22:51:00.888" v="5995" actId="21"/>
          <ac:spMkLst>
            <pc:docMk/>
            <pc:sldMk cId="3268172674" sldId="263"/>
            <ac:spMk id="7" creationId="{4F39BA9B-50A5-4D24-84B8-92D6EFD2C413}"/>
          </ac:spMkLst>
        </pc:spChg>
        <pc:spChg chg="add mod">
          <ac:chgData name="Nicolas Marchant" userId="9ff3ecb6af9f3be2" providerId="LiveId" clId="{51BB456B-65B3-466E-874B-6E2C5847BBFD}" dt="2020-06-15T22:51:48.053" v="6005" actId="1076"/>
          <ac:spMkLst>
            <pc:docMk/>
            <pc:sldMk cId="3268172674" sldId="263"/>
            <ac:spMk id="8" creationId="{DEABBAEB-C3C8-4FAD-B017-2F0902C9CAB6}"/>
          </ac:spMkLst>
        </pc:spChg>
        <pc:spChg chg="add del mod">
          <ac:chgData name="Nicolas Marchant" userId="9ff3ecb6af9f3be2" providerId="LiveId" clId="{51BB456B-65B3-466E-874B-6E2C5847BBFD}" dt="2020-06-15T22:51:00.888" v="5995" actId="21"/>
          <ac:spMkLst>
            <pc:docMk/>
            <pc:sldMk cId="3268172674" sldId="263"/>
            <ac:spMk id="9" creationId="{1A802DA7-FA6F-4741-8D06-5280AD480F5C}"/>
          </ac:spMkLst>
        </pc:spChg>
        <pc:picChg chg="add mod">
          <ac:chgData name="Nicolas Marchant" userId="9ff3ecb6af9f3be2" providerId="LiveId" clId="{51BB456B-65B3-466E-874B-6E2C5847BBFD}" dt="2020-06-15T22:51:43.944" v="6004" actId="1076"/>
          <ac:picMkLst>
            <pc:docMk/>
            <pc:sldMk cId="3268172674" sldId="263"/>
            <ac:picMk id="4" creationId="{B4A6B5F6-A3A9-4340-9C08-5B888EEA8130}"/>
          </ac:picMkLst>
        </pc:picChg>
        <pc:picChg chg="add del mod">
          <ac:chgData name="Nicolas Marchant" userId="9ff3ecb6af9f3be2" providerId="LiveId" clId="{51BB456B-65B3-466E-874B-6E2C5847BBFD}" dt="2020-06-15T22:49:48.793" v="5969" actId="21"/>
          <ac:picMkLst>
            <pc:docMk/>
            <pc:sldMk cId="3268172674" sldId="263"/>
            <ac:picMk id="5" creationId="{E44E5635-D730-48A5-9647-F3441F6420F1}"/>
          </ac:picMkLst>
        </pc:picChg>
        <pc:picChg chg="add del mod">
          <ac:chgData name="Nicolas Marchant" userId="9ff3ecb6af9f3be2" providerId="LiveId" clId="{51BB456B-65B3-466E-874B-6E2C5847BBFD}" dt="2020-06-15T22:50:07.192" v="5978" actId="21"/>
          <ac:picMkLst>
            <pc:docMk/>
            <pc:sldMk cId="3268172674" sldId="263"/>
            <ac:picMk id="6" creationId="{E9DFD328-6FD2-4EA0-9062-187751EE0DC8}"/>
          </ac:picMkLst>
        </pc:picChg>
      </pc:sldChg>
      <pc:sldChg chg="addSp delSp modSp">
        <pc:chgData name="Nicolas Marchant" userId="9ff3ecb6af9f3be2" providerId="LiveId" clId="{51BB456B-65B3-466E-874B-6E2C5847BBFD}" dt="2020-06-10T20:25:42.122" v="4484" actId="255"/>
        <pc:sldMkLst>
          <pc:docMk/>
          <pc:sldMk cId="1027989290" sldId="264"/>
        </pc:sldMkLst>
        <pc:spChg chg="mod">
          <ac:chgData name="Nicolas Marchant" userId="9ff3ecb6af9f3be2" providerId="LiveId" clId="{51BB456B-65B3-466E-874B-6E2C5847BBFD}" dt="2020-06-10T16:23:43.578" v="948" actId="404"/>
          <ac:spMkLst>
            <pc:docMk/>
            <pc:sldMk cId="1027989290" sldId="264"/>
            <ac:spMk id="2" creationId="{AD6D8C91-FB2F-4247-B956-77185C420C21}"/>
          </ac:spMkLst>
        </pc:spChg>
        <pc:spChg chg="mod">
          <ac:chgData name="Nicolas Marchant" userId="9ff3ecb6af9f3be2" providerId="LiveId" clId="{51BB456B-65B3-466E-874B-6E2C5847BBFD}" dt="2020-06-10T20:25:42.122" v="4484" actId="255"/>
          <ac:spMkLst>
            <pc:docMk/>
            <pc:sldMk cId="1027989290" sldId="264"/>
            <ac:spMk id="3" creationId="{A4020CD3-1E85-430E-B005-A3EF64B51AA8}"/>
          </ac:spMkLst>
        </pc:spChg>
        <pc:spChg chg="add mod">
          <ac:chgData name="Nicolas Marchant" userId="9ff3ecb6af9f3be2" providerId="LiveId" clId="{51BB456B-65B3-466E-874B-6E2C5847BBFD}" dt="2020-06-10T17:54:52.572" v="2624" actId="20577"/>
          <ac:spMkLst>
            <pc:docMk/>
            <pc:sldMk cId="1027989290" sldId="264"/>
            <ac:spMk id="8" creationId="{CEAD1F5B-53F1-457F-97A4-8A36595E9827}"/>
          </ac:spMkLst>
        </pc:spChg>
        <pc:picChg chg="add del mod">
          <ac:chgData name="Nicolas Marchant" userId="9ff3ecb6af9f3be2" providerId="LiveId" clId="{51BB456B-65B3-466E-874B-6E2C5847BBFD}" dt="2020-06-10T16:10:57.989" v="854" actId="21"/>
          <ac:picMkLst>
            <pc:docMk/>
            <pc:sldMk cId="1027989290" sldId="264"/>
            <ac:picMk id="4" creationId="{DC27CB91-D5CD-43A1-B593-9B2159F13DDA}"/>
          </ac:picMkLst>
        </pc:picChg>
        <pc:picChg chg="add mod">
          <ac:chgData name="Nicolas Marchant" userId="9ff3ecb6af9f3be2" providerId="LiveId" clId="{51BB456B-65B3-466E-874B-6E2C5847BBFD}" dt="2020-06-10T16:35:47.210" v="975" actId="1076"/>
          <ac:picMkLst>
            <pc:docMk/>
            <pc:sldMk cId="1027989290" sldId="264"/>
            <ac:picMk id="5" creationId="{91315E54-E729-4E3F-9F7A-C42102A12B1B}"/>
          </ac:picMkLst>
        </pc:picChg>
        <pc:picChg chg="add mod">
          <ac:chgData name="Nicolas Marchant" userId="9ff3ecb6af9f3be2" providerId="LiveId" clId="{51BB456B-65B3-466E-874B-6E2C5847BBFD}" dt="2020-06-10T16:35:44.823" v="974" actId="1076"/>
          <ac:picMkLst>
            <pc:docMk/>
            <pc:sldMk cId="1027989290" sldId="264"/>
            <ac:picMk id="6" creationId="{2E8838E2-5196-4605-87B4-AED1C369C238}"/>
          </ac:picMkLst>
        </pc:picChg>
        <pc:picChg chg="add mod">
          <ac:chgData name="Nicolas Marchant" userId="9ff3ecb6af9f3be2" providerId="LiveId" clId="{51BB456B-65B3-466E-874B-6E2C5847BBFD}" dt="2020-06-10T16:35:48.465" v="976" actId="1076"/>
          <ac:picMkLst>
            <pc:docMk/>
            <pc:sldMk cId="1027989290" sldId="264"/>
            <ac:picMk id="7" creationId="{194A14D8-E0B1-490A-8A50-E8A9ED0B03B4}"/>
          </ac:picMkLst>
        </pc:picChg>
      </pc:sldChg>
      <pc:sldChg chg="addSp modSp">
        <pc:chgData name="Nicolas Marchant" userId="9ff3ecb6af9f3be2" providerId="LiveId" clId="{51BB456B-65B3-466E-874B-6E2C5847BBFD}" dt="2020-06-10T20:35:33.116" v="4836" actId="20577"/>
        <pc:sldMkLst>
          <pc:docMk/>
          <pc:sldMk cId="901506582" sldId="265"/>
        </pc:sldMkLst>
        <pc:spChg chg="mod">
          <ac:chgData name="Nicolas Marchant" userId="9ff3ecb6af9f3be2" providerId="LiveId" clId="{51BB456B-65B3-466E-874B-6E2C5847BBFD}" dt="2020-06-10T17:55:18.979" v="2625" actId="255"/>
          <ac:spMkLst>
            <pc:docMk/>
            <pc:sldMk cId="901506582" sldId="265"/>
            <ac:spMk id="2" creationId="{9EBFCF94-95A3-48AA-8457-81A39AA96628}"/>
          </ac:spMkLst>
        </pc:spChg>
        <pc:spChg chg="mod">
          <ac:chgData name="Nicolas Marchant" userId="9ff3ecb6af9f3be2" providerId="LiveId" clId="{51BB456B-65B3-466E-874B-6E2C5847BBFD}" dt="2020-06-10T20:35:33.116" v="4836" actId="20577"/>
          <ac:spMkLst>
            <pc:docMk/>
            <pc:sldMk cId="901506582" sldId="265"/>
            <ac:spMk id="3" creationId="{9CE3DFC2-DF1E-4B40-B52A-082A9C2800FC}"/>
          </ac:spMkLst>
        </pc:spChg>
        <pc:spChg chg="add mod">
          <ac:chgData name="Nicolas Marchant" userId="9ff3ecb6af9f3be2" providerId="LiveId" clId="{51BB456B-65B3-466E-874B-6E2C5847BBFD}" dt="2020-06-10T16:37:52.527" v="994" actId="1076"/>
          <ac:spMkLst>
            <pc:docMk/>
            <pc:sldMk cId="901506582" sldId="265"/>
            <ac:spMk id="8" creationId="{BB58EB2D-2B25-426C-BDC3-2E749ABA4D44}"/>
          </ac:spMkLst>
        </pc:spChg>
        <pc:spChg chg="add mod">
          <ac:chgData name="Nicolas Marchant" userId="9ff3ecb6af9f3be2" providerId="LiveId" clId="{51BB456B-65B3-466E-874B-6E2C5847BBFD}" dt="2020-06-10T16:37:41.644" v="993" actId="20577"/>
          <ac:spMkLst>
            <pc:docMk/>
            <pc:sldMk cId="901506582" sldId="265"/>
            <ac:spMk id="9" creationId="{870F665D-59E7-45D6-A743-DC47AEDFD6E1}"/>
          </ac:spMkLst>
        </pc:spChg>
        <pc:picChg chg="add mod">
          <ac:chgData name="Nicolas Marchant" userId="9ff3ecb6af9f3be2" providerId="LiveId" clId="{51BB456B-65B3-466E-874B-6E2C5847BBFD}" dt="2020-06-10T16:36:49.774" v="978" actId="1076"/>
          <ac:picMkLst>
            <pc:docMk/>
            <pc:sldMk cId="901506582" sldId="265"/>
            <ac:picMk id="5" creationId="{2F62464B-F89F-48D9-9C35-EC489BE53C08}"/>
          </ac:picMkLst>
        </pc:picChg>
        <pc:picChg chg="add mod">
          <ac:chgData name="Nicolas Marchant" userId="9ff3ecb6af9f3be2" providerId="LiveId" clId="{51BB456B-65B3-466E-874B-6E2C5847BBFD}" dt="2020-06-10T16:36:46.859" v="977" actId="1076"/>
          <ac:picMkLst>
            <pc:docMk/>
            <pc:sldMk cId="901506582" sldId="265"/>
            <ac:picMk id="7" creationId="{4753AD5D-1FA9-4049-9F97-D6D1623ECD99}"/>
          </ac:picMkLst>
        </pc:picChg>
      </pc:sldChg>
      <pc:sldChg chg="addSp modSp new add">
        <pc:chgData name="Nicolas Marchant" userId="9ff3ecb6af9f3be2" providerId="LiveId" clId="{51BB456B-65B3-466E-874B-6E2C5847BBFD}" dt="2020-06-10T21:07:51.444" v="5941" actId="20577"/>
        <pc:sldMkLst>
          <pc:docMk/>
          <pc:sldMk cId="1618060721" sldId="266"/>
        </pc:sldMkLst>
        <pc:spChg chg="mod">
          <ac:chgData name="Nicolas Marchant" userId="9ff3ecb6af9f3be2" providerId="LiveId" clId="{51BB456B-65B3-466E-874B-6E2C5847BBFD}" dt="2020-06-10T17:55:24.187" v="2626" actId="255"/>
          <ac:spMkLst>
            <pc:docMk/>
            <pc:sldMk cId="1618060721" sldId="266"/>
            <ac:spMk id="2" creationId="{DD4C77F0-EAF9-4C6F-9E89-8BD1ED957D09}"/>
          </ac:spMkLst>
        </pc:spChg>
        <pc:spChg chg="mod">
          <ac:chgData name="Nicolas Marchant" userId="9ff3ecb6af9f3be2" providerId="LiveId" clId="{51BB456B-65B3-466E-874B-6E2C5847BBFD}" dt="2020-06-10T21:07:51.444" v="5941" actId="20577"/>
          <ac:spMkLst>
            <pc:docMk/>
            <pc:sldMk cId="1618060721" sldId="266"/>
            <ac:spMk id="3" creationId="{402EA9B3-2200-4F2B-B6DC-1A9B1291B449}"/>
          </ac:spMkLst>
        </pc:spChg>
        <pc:picChg chg="add mod">
          <ac:chgData name="Nicolas Marchant" userId="9ff3ecb6af9f3be2" providerId="LiveId" clId="{51BB456B-65B3-466E-874B-6E2C5847BBFD}" dt="2020-06-10T20:38:13.785" v="4984" actId="1076"/>
          <ac:picMkLst>
            <pc:docMk/>
            <pc:sldMk cId="1618060721" sldId="266"/>
            <ac:picMk id="4" creationId="{DD8CF31B-8AB1-4C38-9B45-DCDBBCA0348F}"/>
          </ac:picMkLst>
        </pc:picChg>
      </pc:sldChg>
      <pc:sldChg chg="modSp new add">
        <pc:chgData name="Nicolas Marchant" userId="9ff3ecb6af9f3be2" providerId="LiveId" clId="{51BB456B-65B3-466E-874B-6E2C5847BBFD}" dt="2020-06-15T22:56:12.073" v="6009" actId="20577"/>
        <pc:sldMkLst>
          <pc:docMk/>
          <pc:sldMk cId="2364689407" sldId="267"/>
        </pc:sldMkLst>
        <pc:spChg chg="mod">
          <ac:chgData name="Nicolas Marchant" userId="9ff3ecb6af9f3be2" providerId="LiveId" clId="{51BB456B-65B3-466E-874B-6E2C5847BBFD}" dt="2020-06-10T17:55:28.487" v="2627" actId="255"/>
          <ac:spMkLst>
            <pc:docMk/>
            <pc:sldMk cId="2364689407" sldId="267"/>
            <ac:spMk id="2" creationId="{23789CB4-14B4-4862-8144-E71F135DF491}"/>
          </ac:spMkLst>
        </pc:spChg>
        <pc:spChg chg="mod">
          <ac:chgData name="Nicolas Marchant" userId="9ff3ecb6af9f3be2" providerId="LiveId" clId="{51BB456B-65B3-466E-874B-6E2C5847BBFD}" dt="2020-06-15T22:56:12.073" v="6009" actId="20577"/>
          <ac:spMkLst>
            <pc:docMk/>
            <pc:sldMk cId="2364689407" sldId="267"/>
            <ac:spMk id="3" creationId="{707DFA33-9462-478E-86E6-C426279AFD2C}"/>
          </ac:spMkLst>
        </pc:spChg>
      </pc:sldChg>
      <pc:sldChg chg="addSp delSp modSp new add">
        <pc:chgData name="Nicolas Marchant" userId="9ff3ecb6af9f3be2" providerId="LiveId" clId="{51BB456B-65B3-466E-874B-6E2C5847BBFD}" dt="2020-06-15T22:52:05.307" v="6007" actId="1076"/>
        <pc:sldMkLst>
          <pc:docMk/>
          <pc:sldMk cId="2544356424" sldId="268"/>
        </pc:sldMkLst>
        <pc:spChg chg="del">
          <ac:chgData name="Nicolas Marchant" userId="9ff3ecb6af9f3be2" providerId="LiveId" clId="{51BB456B-65B3-466E-874B-6E2C5847BBFD}" dt="2020-06-15T22:49:25.371" v="5961"/>
          <ac:spMkLst>
            <pc:docMk/>
            <pc:sldMk cId="2544356424" sldId="268"/>
            <ac:spMk id="2" creationId="{AA97CCA0-2EC2-415A-8DFD-975A39DE8272}"/>
          </ac:spMkLst>
        </pc:spChg>
        <pc:spChg chg="mod">
          <ac:chgData name="Nicolas Marchant" userId="9ff3ecb6af9f3be2" providerId="LiveId" clId="{51BB456B-65B3-466E-874B-6E2C5847BBFD}" dt="2020-06-15T22:52:05.307" v="6007" actId="1076"/>
          <ac:spMkLst>
            <pc:docMk/>
            <pc:sldMk cId="2544356424" sldId="268"/>
            <ac:spMk id="3" creationId="{2D02DBC0-FAC1-4C30-9915-269051A79CB0}"/>
          </ac:spMkLst>
        </pc:spChg>
        <pc:spChg chg="add">
          <ac:chgData name="Nicolas Marchant" userId="9ff3ecb6af9f3be2" providerId="LiveId" clId="{51BB456B-65B3-466E-874B-6E2C5847BBFD}" dt="2020-06-15T22:49:25.371" v="5961"/>
          <ac:spMkLst>
            <pc:docMk/>
            <pc:sldMk cId="2544356424" sldId="268"/>
            <ac:spMk id="5" creationId="{8BBDA464-F5B8-4B2E-AAFE-EC4767864C22}"/>
          </ac:spMkLst>
        </pc:spChg>
        <pc:spChg chg="add mod">
          <ac:chgData name="Nicolas Marchant" userId="9ff3ecb6af9f3be2" providerId="LiveId" clId="{51BB456B-65B3-466E-874B-6E2C5847BBFD}" dt="2020-06-15T22:51:09.671" v="5999" actId="1076"/>
          <ac:spMkLst>
            <pc:docMk/>
            <pc:sldMk cId="2544356424" sldId="268"/>
            <ac:spMk id="8" creationId="{269FC24D-C7B4-4ABB-A19B-F8667C112B8F}"/>
          </ac:spMkLst>
        </pc:spChg>
        <pc:spChg chg="add mod">
          <ac:chgData name="Nicolas Marchant" userId="9ff3ecb6af9f3be2" providerId="LiveId" clId="{51BB456B-65B3-466E-874B-6E2C5847BBFD}" dt="2020-06-15T22:51:06.372" v="5998" actId="1076"/>
          <ac:spMkLst>
            <pc:docMk/>
            <pc:sldMk cId="2544356424" sldId="268"/>
            <ac:spMk id="9" creationId="{927878CD-2962-40BF-9EF6-26DA354E69A8}"/>
          </ac:spMkLst>
        </pc:spChg>
        <pc:picChg chg="add del">
          <ac:chgData name="Nicolas Marchant" userId="9ff3ecb6af9f3be2" providerId="LiveId" clId="{51BB456B-65B3-466E-874B-6E2C5847BBFD}" dt="2020-06-15T22:49:20.444" v="5960"/>
          <ac:picMkLst>
            <pc:docMk/>
            <pc:sldMk cId="2544356424" sldId="268"/>
            <ac:picMk id="4" creationId="{283FE9C2-E66B-4D13-9EDC-73694D73C901}"/>
          </ac:picMkLst>
        </pc:picChg>
        <pc:picChg chg="add mod">
          <ac:chgData name="Nicolas Marchant" userId="9ff3ecb6af9f3be2" providerId="LiveId" clId="{51BB456B-65B3-466E-874B-6E2C5847BBFD}" dt="2020-06-15T22:50:24.155" v="5989" actId="1076"/>
          <ac:picMkLst>
            <pc:docMk/>
            <pc:sldMk cId="2544356424" sldId="268"/>
            <ac:picMk id="6" creationId="{E26090BE-35D6-471D-AF5D-9D6529BD9B94}"/>
          </ac:picMkLst>
        </pc:picChg>
        <pc:picChg chg="add mod">
          <ac:chgData name="Nicolas Marchant" userId="9ff3ecb6af9f3be2" providerId="LiveId" clId="{51BB456B-65B3-466E-874B-6E2C5847BBFD}" dt="2020-06-15T22:50:25.965" v="5990" actId="1076"/>
          <ac:picMkLst>
            <pc:docMk/>
            <pc:sldMk cId="2544356424" sldId="268"/>
            <ac:picMk id="7" creationId="{D4B7ACD0-D4D0-45B2-B1BA-2B8099CBD9E8}"/>
          </ac:picMkLst>
        </pc:picChg>
      </pc:sldChg>
      <pc:sldChg chg="add del">
        <pc:chgData name="Nicolas Marchant" userId="9ff3ecb6af9f3be2" providerId="LiveId" clId="{51BB456B-65B3-466E-874B-6E2C5847BBFD}" dt="2020-06-15T22:50:02.190" v="5976"/>
        <pc:sldMkLst>
          <pc:docMk/>
          <pc:sldMk cId="3070886219" sldId="269"/>
        </pc:sldMkLst>
      </pc:sldChg>
      <pc:sldMasterChg chg="setBg modSldLayout">
        <pc:chgData name="Nicolas Marchant" userId="9ff3ecb6af9f3be2" providerId="LiveId" clId="{51BB456B-65B3-466E-874B-6E2C5847BBFD}" dt="2020-06-10T15:06:11.077" v="14"/>
        <pc:sldMasterMkLst>
          <pc:docMk/>
          <pc:sldMasterMk cId="3860411944" sldId="2147483744"/>
        </pc:sldMasterMkLst>
        <pc:sldLayoutChg chg="setBg">
          <pc:chgData name="Nicolas Marchant" userId="9ff3ecb6af9f3be2" providerId="LiveId" clId="{51BB456B-65B3-466E-874B-6E2C5847BBFD}" dt="2020-06-10T15:05:36.768" v="12"/>
          <pc:sldLayoutMkLst>
            <pc:docMk/>
            <pc:sldMasterMk cId="3860411944" sldId="2147483744"/>
            <pc:sldLayoutMk cId="2041574674" sldId="214748374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F7474-6AAA-4BC5-8A98-08345924FBC8}"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6370C-CDE8-4112-AA8F-94C0D4C81B6F}" type="slidenum">
              <a:rPr lang="en-US" smtClean="0"/>
              <a:t>‹#›</a:t>
            </a:fld>
            <a:endParaRPr lang="en-US"/>
          </a:p>
        </p:txBody>
      </p:sp>
    </p:spTree>
    <p:extLst>
      <p:ext uri="{BB962C8B-B14F-4D97-AF65-F5344CB8AC3E}">
        <p14:creationId xmlns:p14="http://schemas.microsoft.com/office/powerpoint/2010/main" val="9834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COVIS declarative system. Black lines5excitatory projections, green lines5inhibitory projections, teal line5dopminergic projection. </a:t>
            </a:r>
            <a:r>
              <a:rPr lang="en-US" dirty="0" err="1"/>
              <a:t>ACC,anteriorcingulate</a:t>
            </a:r>
            <a:r>
              <a:rPr lang="en-US" dirty="0"/>
              <a:t> cortex; CD, caudate nucleus; GP, internal segment of the globus pallidus; HC, hippocampus; MDN, medial dorsal nucleus of the thalamus; PFC, prefrontal cortex; SN, substantia </a:t>
            </a:r>
            <a:r>
              <a:rPr lang="en-US" dirty="0" err="1"/>
              <a:t>nigra</a:t>
            </a:r>
            <a:r>
              <a:rPr lang="en-US" dirty="0"/>
              <a:t> pars compacta; VTA, ventral tegmental area.</a:t>
            </a:r>
          </a:p>
          <a:p>
            <a:endParaRPr lang="en-US" dirty="0"/>
          </a:p>
          <a:p>
            <a:r>
              <a:rPr lang="en-US" dirty="0"/>
              <a:t>The architecture of the COVIS procedural category learning system that includes two stages of learning. GPi, internal segment of the globus pallidus; SMA, sup- </a:t>
            </a:r>
            <a:r>
              <a:rPr lang="en-US" dirty="0" err="1"/>
              <a:t>plementary</a:t>
            </a:r>
            <a:r>
              <a:rPr lang="en-US" dirty="0"/>
              <a:t> motor area; VA, ventral anterior nucleus of the thalamus; VL, ventral lateral nucleus of the thalamus</a:t>
            </a:r>
          </a:p>
        </p:txBody>
      </p:sp>
      <p:sp>
        <p:nvSpPr>
          <p:cNvPr id="4" name="Slide Number Placeholder 3"/>
          <p:cNvSpPr>
            <a:spLocks noGrp="1"/>
          </p:cNvSpPr>
          <p:nvPr>
            <p:ph type="sldNum" sz="quarter" idx="5"/>
          </p:nvPr>
        </p:nvSpPr>
        <p:spPr/>
        <p:txBody>
          <a:bodyPr/>
          <a:lstStyle/>
          <a:p>
            <a:fld id="{2256370C-CDE8-4112-AA8F-94C0D4C81B6F}" type="slidenum">
              <a:rPr lang="en-US" smtClean="0"/>
              <a:t>4</a:t>
            </a:fld>
            <a:endParaRPr lang="en-US"/>
          </a:p>
        </p:txBody>
      </p:sp>
    </p:spTree>
    <p:extLst>
      <p:ext uri="{BB962C8B-B14F-4D97-AF65-F5344CB8AC3E}">
        <p14:creationId xmlns:p14="http://schemas.microsoft.com/office/powerpoint/2010/main" val="257813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Aún</a:t>
            </a:r>
            <a:r>
              <a:rPr lang="en-US" dirty="0"/>
              <a:t> es </a:t>
            </a:r>
            <a:r>
              <a:rPr lang="en-US" dirty="0" err="1"/>
              <a:t>debatido</a:t>
            </a:r>
            <a:r>
              <a:rPr lang="en-US" dirty="0"/>
              <a:t> </a:t>
            </a:r>
            <a:r>
              <a:rPr lang="en-US" dirty="0" err="1"/>
              <a:t>si</a:t>
            </a:r>
            <a:r>
              <a:rPr lang="en-US" dirty="0"/>
              <a:t> es </a:t>
            </a:r>
            <a:r>
              <a:rPr lang="en-US" dirty="0" err="1"/>
              <a:t>mediado</a:t>
            </a:r>
            <a:r>
              <a:rPr lang="en-US" dirty="0"/>
              <a:t> </a:t>
            </a:r>
            <a:r>
              <a:rPr lang="en-US" dirty="0" err="1"/>
              <a:t>completamente</a:t>
            </a:r>
            <a:r>
              <a:rPr lang="en-US" dirty="0"/>
              <a:t> por los </a:t>
            </a:r>
            <a:r>
              <a:rPr lang="en-US" dirty="0" err="1"/>
              <a:t>lobulso</a:t>
            </a:r>
            <a:r>
              <a:rPr lang="en-US" dirty="0"/>
              <a:t> </a:t>
            </a:r>
            <a:r>
              <a:rPr lang="en-US" dirty="0" err="1"/>
              <a:t>temporales</a:t>
            </a:r>
            <a:r>
              <a:rPr lang="en-US" dirty="0"/>
              <a:t> o por la BG</a:t>
            </a:r>
          </a:p>
        </p:txBody>
      </p:sp>
      <p:sp>
        <p:nvSpPr>
          <p:cNvPr id="4" name="Slide Number Placeholder 3"/>
          <p:cNvSpPr>
            <a:spLocks noGrp="1"/>
          </p:cNvSpPr>
          <p:nvPr>
            <p:ph type="sldNum" sz="quarter" idx="5"/>
          </p:nvPr>
        </p:nvSpPr>
        <p:spPr/>
        <p:txBody>
          <a:bodyPr/>
          <a:lstStyle/>
          <a:p>
            <a:fld id="{2256370C-CDE8-4112-AA8F-94C0D4C81B6F}" type="slidenum">
              <a:rPr lang="en-US" smtClean="0"/>
              <a:t>7</a:t>
            </a:fld>
            <a:endParaRPr lang="en-US"/>
          </a:p>
        </p:txBody>
      </p:sp>
    </p:spTree>
    <p:extLst>
      <p:ext uri="{BB962C8B-B14F-4D97-AF65-F5344CB8AC3E}">
        <p14:creationId xmlns:p14="http://schemas.microsoft.com/office/powerpoint/2010/main" val="181537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neuroscience theories postulate that the learning that underlies the PRS occurs within visual cortex [1,54,55]. The idea is that repeated presentations of the same stimulus during some relatively brief time interval enhance the firing of the visual cortical unit that is maximally sensitive to that stimulus [56]. Such enhanced sensitivity could facilitate category learning only if many category exemplars are highly similar to some central prototype.</a:t>
            </a:r>
          </a:p>
        </p:txBody>
      </p:sp>
      <p:sp>
        <p:nvSpPr>
          <p:cNvPr id="4" name="Slide Number Placeholder 3"/>
          <p:cNvSpPr>
            <a:spLocks noGrp="1"/>
          </p:cNvSpPr>
          <p:nvPr>
            <p:ph type="sldNum" sz="quarter" idx="5"/>
          </p:nvPr>
        </p:nvSpPr>
        <p:spPr/>
        <p:txBody>
          <a:bodyPr/>
          <a:lstStyle/>
          <a:p>
            <a:fld id="{2256370C-CDE8-4112-AA8F-94C0D4C81B6F}" type="slidenum">
              <a:rPr lang="en-US" smtClean="0"/>
              <a:t>8</a:t>
            </a:fld>
            <a:endParaRPr lang="en-US"/>
          </a:p>
        </p:txBody>
      </p:sp>
    </p:spTree>
    <p:extLst>
      <p:ext uri="{BB962C8B-B14F-4D97-AF65-F5344CB8AC3E}">
        <p14:creationId xmlns:p14="http://schemas.microsoft.com/office/powerpoint/2010/main" val="152423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C7034C-8888-4F57-81B9-EB999D8C7181}"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2D0A684-BB0B-4735-9F76-C0072BEEE8A2}" type="slidenum">
              <a:rPr lang="es-CL" smtClean="0"/>
              <a:t>‹#›</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8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7034C-8888-4F57-81B9-EB999D8C7181}"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330646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7034C-8888-4F57-81B9-EB999D8C7181}"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422492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7034C-8888-4F57-81B9-EB999D8C7181}"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257517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C7034C-8888-4F57-81B9-EB999D8C7181}" type="datetimeFigureOut">
              <a:rPr lang="es-CL" smtClean="0"/>
              <a:t>16-06-2020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2D0A684-BB0B-4735-9F76-C0072BEEE8A2}" type="slidenum">
              <a:rPr lang="es-CL" smtClean="0"/>
              <a:t>‹#›</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7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C7034C-8888-4F57-81B9-EB999D8C7181}"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280337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C7034C-8888-4F57-81B9-EB999D8C7181}" type="datetimeFigureOut">
              <a:rPr lang="es-CL" smtClean="0"/>
              <a:t>16-06-2020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26967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C7034C-8888-4F57-81B9-EB999D8C7181}" type="datetimeFigureOut">
              <a:rPr lang="es-CL" smtClean="0"/>
              <a:t>16-06-2020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20589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C7034C-8888-4F57-81B9-EB999D8C7181}" type="datetimeFigureOut">
              <a:rPr lang="es-CL" smtClean="0"/>
              <a:t>16-06-2020</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31983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C7034C-8888-4F57-81B9-EB999D8C7181}" type="datetimeFigureOut">
              <a:rPr lang="es-CL" smtClean="0"/>
              <a:t>16-06-2020</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D0A684-BB0B-4735-9F76-C0072BEEE8A2}" type="slidenum">
              <a:rPr lang="es-CL" smtClean="0"/>
              <a:t>‹#›</a:t>
            </a:fld>
            <a:endParaRPr lang="es-CL"/>
          </a:p>
        </p:txBody>
      </p:sp>
    </p:spTree>
    <p:extLst>
      <p:ext uri="{BB962C8B-B14F-4D97-AF65-F5344CB8AC3E}">
        <p14:creationId xmlns:p14="http://schemas.microsoft.com/office/powerpoint/2010/main" val="174684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C7034C-8888-4F57-81B9-EB999D8C7181}" type="datetimeFigureOut">
              <a:rPr lang="es-CL" smtClean="0"/>
              <a:t>16-06-2020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2D0A684-BB0B-4735-9F76-C0072BEEE8A2}" type="slidenum">
              <a:rPr lang="es-CL" smtClean="0"/>
              <a:t>‹#›</a:t>
            </a:fld>
            <a:endParaRPr lang="es-CL"/>
          </a:p>
        </p:txBody>
      </p:sp>
    </p:spTree>
    <p:extLst>
      <p:ext uri="{BB962C8B-B14F-4D97-AF65-F5344CB8AC3E}">
        <p14:creationId xmlns:p14="http://schemas.microsoft.com/office/powerpoint/2010/main" val="230655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C7034C-8888-4F57-81B9-EB999D8C7181}" type="datetimeFigureOut">
              <a:rPr lang="es-CL" smtClean="0"/>
              <a:t>16-06-2020</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D0A684-BB0B-4735-9F76-C0072BEEE8A2}" type="slidenum">
              <a:rPr lang="es-CL" smtClean="0"/>
              <a:t>‹#›</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4119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F6A7-61CF-45A7-82FE-28B84BD8D3DC}"/>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Multiple memory systems in category learning</a:t>
            </a:r>
          </a:p>
        </p:txBody>
      </p:sp>
      <p:sp>
        <p:nvSpPr>
          <p:cNvPr id="3" name="Subtitle 2">
            <a:extLst>
              <a:ext uri="{FF2B5EF4-FFF2-40B4-BE49-F238E27FC236}">
                <a16:creationId xmlns:a16="http://schemas.microsoft.com/office/drawing/2014/main" id="{D7D85DFA-3CCE-43D2-A963-34CA97C44890}"/>
              </a:ext>
            </a:extLst>
          </p:cNvPr>
          <p:cNvSpPr>
            <a:spLocks noGrp="1"/>
          </p:cNvSpPr>
          <p:nvPr>
            <p:ph type="subTitle" idx="1"/>
          </p:nvPr>
        </p:nvSpPr>
        <p:spPr/>
        <p:txBody>
          <a:bodyPr/>
          <a:lstStyle/>
          <a:p>
            <a:r>
              <a:rPr lang="es-CL" dirty="0">
                <a:latin typeface="Arial" panose="020B0604020202020204" pitchFamily="34" charset="0"/>
                <a:cs typeface="Arial" panose="020B0604020202020204" pitchFamily="34" charset="0"/>
              </a:rPr>
              <a:t>Nicolás Marchant</a:t>
            </a:r>
          </a:p>
        </p:txBody>
      </p:sp>
      <p:pic>
        <p:nvPicPr>
          <p:cNvPr id="4" name="Picture 3">
            <a:extLst>
              <a:ext uri="{FF2B5EF4-FFF2-40B4-BE49-F238E27FC236}">
                <a16:creationId xmlns:a16="http://schemas.microsoft.com/office/drawing/2014/main" id="{A7CE9E9D-A3DA-4C4E-B1C4-A7DB94578A93}"/>
              </a:ext>
            </a:extLst>
          </p:cNvPr>
          <p:cNvPicPr>
            <a:picLocks noChangeAspect="1"/>
          </p:cNvPicPr>
          <p:nvPr/>
        </p:nvPicPr>
        <p:blipFill>
          <a:blip r:embed="rId2"/>
          <a:stretch>
            <a:fillRect/>
          </a:stretch>
        </p:blipFill>
        <p:spPr>
          <a:xfrm>
            <a:off x="1033549" y="5117607"/>
            <a:ext cx="3324225" cy="962025"/>
          </a:xfrm>
          <a:prstGeom prst="rect">
            <a:avLst/>
          </a:prstGeom>
        </p:spPr>
      </p:pic>
      <p:pic>
        <p:nvPicPr>
          <p:cNvPr id="5" name="Picture 4">
            <a:extLst>
              <a:ext uri="{FF2B5EF4-FFF2-40B4-BE49-F238E27FC236}">
                <a16:creationId xmlns:a16="http://schemas.microsoft.com/office/drawing/2014/main" id="{B3F2CF8B-4590-4050-A743-25BFD52E008F}"/>
              </a:ext>
            </a:extLst>
          </p:cNvPr>
          <p:cNvPicPr>
            <a:picLocks noChangeAspect="1"/>
          </p:cNvPicPr>
          <p:nvPr/>
        </p:nvPicPr>
        <p:blipFill>
          <a:blip r:embed="rId3"/>
          <a:stretch>
            <a:fillRect/>
          </a:stretch>
        </p:blipFill>
        <p:spPr>
          <a:xfrm>
            <a:off x="4424276" y="5102071"/>
            <a:ext cx="3771900" cy="1152525"/>
          </a:xfrm>
          <a:prstGeom prst="rect">
            <a:avLst/>
          </a:prstGeom>
        </p:spPr>
      </p:pic>
    </p:spTree>
    <p:extLst>
      <p:ext uri="{BB962C8B-B14F-4D97-AF65-F5344CB8AC3E}">
        <p14:creationId xmlns:p14="http://schemas.microsoft.com/office/powerpoint/2010/main" val="142534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8C91-FB2F-4247-B956-77185C420C21}"/>
              </a:ext>
            </a:extLst>
          </p:cNvPr>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Prototype distortion and selective attention</a:t>
            </a:r>
          </a:p>
        </p:txBody>
      </p:sp>
      <p:sp>
        <p:nvSpPr>
          <p:cNvPr id="3" name="Content Placeholder 2">
            <a:extLst>
              <a:ext uri="{FF2B5EF4-FFF2-40B4-BE49-F238E27FC236}">
                <a16:creationId xmlns:a16="http://schemas.microsoft.com/office/drawing/2014/main" id="{A4020CD3-1E85-430E-B005-A3EF64B51AA8}"/>
              </a:ext>
            </a:extLst>
          </p:cNvPr>
          <p:cNvSpPr>
            <a:spLocks noGrp="1"/>
          </p:cNvSpPr>
          <p:nvPr>
            <p:ph idx="1"/>
          </p:nvPr>
        </p:nvSpPr>
        <p:spPr>
          <a:xfrm>
            <a:off x="1097280" y="1845734"/>
            <a:ext cx="5223621" cy="4023360"/>
          </a:xfrm>
        </p:spPr>
        <p:txBody>
          <a:bodyPr>
            <a:normAutofit/>
          </a:bodyPr>
          <a:lstStyle/>
          <a:p>
            <a:r>
              <a:rPr lang="en-US" sz="1800" dirty="0"/>
              <a:t>Since Shepard, et al., (1961) selective attention is crucial in categorization environments.</a:t>
            </a:r>
          </a:p>
          <a:p>
            <a:r>
              <a:rPr lang="en-US" sz="1800" dirty="0"/>
              <a:t>Subjects learn how to allocate attention in order to improve performance in a categorization task </a:t>
            </a:r>
            <a:r>
              <a:rPr lang="en-US" sz="1200" dirty="0"/>
              <a:t>(Nosofsky, 1984; Kruschke, 1992).</a:t>
            </a:r>
          </a:p>
          <a:p>
            <a:r>
              <a:rPr lang="en-US" sz="1800" dirty="0"/>
              <a:t>Rehder &amp; Hoffman (2005) evidenced the used of eye-tracker in selective attention, favoring the exemplar theory. </a:t>
            </a:r>
          </a:p>
          <a:p>
            <a:r>
              <a:rPr lang="en-US" sz="1800" dirty="0"/>
              <a:t>Inference learning promotes a better category generalization, because promotes the knowledge of the internal category structure </a:t>
            </a:r>
            <a:r>
              <a:rPr lang="en-US" sz="1200" dirty="0"/>
              <a:t>(Hoffman &amp; Rehder, 2010)</a:t>
            </a:r>
          </a:p>
        </p:txBody>
      </p:sp>
      <p:pic>
        <p:nvPicPr>
          <p:cNvPr id="5" name="Picture 4">
            <a:extLst>
              <a:ext uri="{FF2B5EF4-FFF2-40B4-BE49-F238E27FC236}">
                <a16:creationId xmlns:a16="http://schemas.microsoft.com/office/drawing/2014/main" id="{91315E54-E729-4E3F-9F7A-C42102A12B1B}"/>
              </a:ext>
            </a:extLst>
          </p:cNvPr>
          <p:cNvPicPr>
            <a:picLocks noChangeAspect="1"/>
          </p:cNvPicPr>
          <p:nvPr/>
        </p:nvPicPr>
        <p:blipFill>
          <a:blip r:embed="rId2"/>
          <a:stretch>
            <a:fillRect/>
          </a:stretch>
        </p:blipFill>
        <p:spPr>
          <a:xfrm>
            <a:off x="6959353" y="2040006"/>
            <a:ext cx="1806231" cy="1667290"/>
          </a:xfrm>
          <a:prstGeom prst="rect">
            <a:avLst/>
          </a:prstGeom>
        </p:spPr>
      </p:pic>
      <p:pic>
        <p:nvPicPr>
          <p:cNvPr id="6" name="Picture 5">
            <a:extLst>
              <a:ext uri="{FF2B5EF4-FFF2-40B4-BE49-F238E27FC236}">
                <a16:creationId xmlns:a16="http://schemas.microsoft.com/office/drawing/2014/main" id="{2E8838E2-5196-4605-87B4-AED1C369C238}"/>
              </a:ext>
            </a:extLst>
          </p:cNvPr>
          <p:cNvPicPr>
            <a:picLocks noChangeAspect="1"/>
          </p:cNvPicPr>
          <p:nvPr/>
        </p:nvPicPr>
        <p:blipFill>
          <a:blip r:embed="rId3"/>
          <a:stretch>
            <a:fillRect/>
          </a:stretch>
        </p:blipFill>
        <p:spPr>
          <a:xfrm>
            <a:off x="9068712" y="2040006"/>
            <a:ext cx="1711836" cy="1667290"/>
          </a:xfrm>
          <a:prstGeom prst="rect">
            <a:avLst/>
          </a:prstGeom>
        </p:spPr>
      </p:pic>
      <p:pic>
        <p:nvPicPr>
          <p:cNvPr id="7" name="Picture 6">
            <a:extLst>
              <a:ext uri="{FF2B5EF4-FFF2-40B4-BE49-F238E27FC236}">
                <a16:creationId xmlns:a16="http://schemas.microsoft.com/office/drawing/2014/main" id="{194A14D8-E0B1-490A-8A50-E8A9ED0B03B4}"/>
              </a:ext>
            </a:extLst>
          </p:cNvPr>
          <p:cNvPicPr>
            <a:picLocks noChangeAspect="1"/>
          </p:cNvPicPr>
          <p:nvPr/>
        </p:nvPicPr>
        <p:blipFill>
          <a:blip r:embed="rId4"/>
          <a:stretch>
            <a:fillRect/>
          </a:stretch>
        </p:blipFill>
        <p:spPr>
          <a:xfrm>
            <a:off x="8022411" y="3857414"/>
            <a:ext cx="1784521" cy="1667290"/>
          </a:xfrm>
          <a:prstGeom prst="rect">
            <a:avLst/>
          </a:prstGeom>
        </p:spPr>
      </p:pic>
      <p:sp>
        <p:nvSpPr>
          <p:cNvPr id="8" name="TextBox 7">
            <a:extLst>
              <a:ext uri="{FF2B5EF4-FFF2-40B4-BE49-F238E27FC236}">
                <a16:creationId xmlns:a16="http://schemas.microsoft.com/office/drawing/2014/main" id="{CEAD1F5B-53F1-457F-97A4-8A36595E9827}"/>
              </a:ext>
            </a:extLst>
          </p:cNvPr>
          <p:cNvSpPr txBox="1"/>
          <p:nvPr/>
        </p:nvSpPr>
        <p:spPr>
          <a:xfrm>
            <a:off x="6959353" y="5730594"/>
            <a:ext cx="2027582" cy="276999"/>
          </a:xfrm>
          <a:prstGeom prst="rect">
            <a:avLst/>
          </a:prstGeom>
          <a:noFill/>
        </p:spPr>
        <p:txBody>
          <a:bodyPr wrap="square" rtlCol="0">
            <a:spAutoFit/>
          </a:bodyPr>
          <a:lstStyle/>
          <a:p>
            <a:r>
              <a:rPr lang="en-US" sz="1200" dirty="0"/>
              <a:t>Hoffman &amp; Rehder, (2010).</a:t>
            </a:r>
          </a:p>
        </p:txBody>
      </p:sp>
    </p:spTree>
    <p:extLst>
      <p:ext uri="{BB962C8B-B14F-4D97-AF65-F5344CB8AC3E}">
        <p14:creationId xmlns:p14="http://schemas.microsoft.com/office/powerpoint/2010/main" val="102798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CF94-95A3-48AA-8457-81A39AA96628}"/>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Current experiment</a:t>
            </a:r>
          </a:p>
        </p:txBody>
      </p:sp>
      <p:sp>
        <p:nvSpPr>
          <p:cNvPr id="3" name="Content Placeholder 2">
            <a:extLst>
              <a:ext uri="{FF2B5EF4-FFF2-40B4-BE49-F238E27FC236}">
                <a16:creationId xmlns:a16="http://schemas.microsoft.com/office/drawing/2014/main" id="{9CE3DFC2-DF1E-4B40-B52A-082A9C2800FC}"/>
              </a:ext>
            </a:extLst>
          </p:cNvPr>
          <p:cNvSpPr>
            <a:spLocks noGrp="1"/>
          </p:cNvSpPr>
          <p:nvPr>
            <p:ph idx="1"/>
          </p:nvPr>
        </p:nvSpPr>
        <p:spPr>
          <a:xfrm>
            <a:off x="1097280" y="1845734"/>
            <a:ext cx="4167178" cy="4023360"/>
          </a:xfrm>
        </p:spPr>
        <p:txBody>
          <a:bodyPr/>
          <a:lstStyle/>
          <a:p>
            <a:r>
              <a:rPr lang="en-US" sz="1800" dirty="0"/>
              <a:t>The proposed experiment combines an PD task with the WPT.</a:t>
            </a:r>
          </a:p>
          <a:p>
            <a:r>
              <a:rPr lang="en-US" sz="1800" dirty="0"/>
              <a:t>We elaborated two prototypical binary-valued ceremonial symbols (e.g., Hoffman &amp; Rehder, 2010). With a total of 8 exemplars.</a:t>
            </a:r>
          </a:p>
          <a:p>
            <a:r>
              <a:rPr lang="en-US" sz="1800" dirty="0"/>
              <a:t>We manipulated feature probability by logistic regression. </a:t>
            </a:r>
          </a:p>
          <a:p>
            <a:r>
              <a:rPr lang="en-US" sz="1800" dirty="0"/>
              <a:t>Probabilistic feedback enhance feature correlations </a:t>
            </a:r>
            <a:r>
              <a:rPr lang="en-US" sz="1200" dirty="0"/>
              <a:t>(Little &amp; Lewandowski, 2009).</a:t>
            </a:r>
          </a:p>
          <a:p>
            <a:endParaRPr lang="en-US" dirty="0"/>
          </a:p>
        </p:txBody>
      </p:sp>
      <p:pic>
        <p:nvPicPr>
          <p:cNvPr id="5" name="Picture 4">
            <a:extLst>
              <a:ext uri="{FF2B5EF4-FFF2-40B4-BE49-F238E27FC236}">
                <a16:creationId xmlns:a16="http://schemas.microsoft.com/office/drawing/2014/main" id="{2F62464B-F89F-48D9-9C35-EC489BE53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835" y="2553987"/>
            <a:ext cx="2624070" cy="2624070"/>
          </a:xfrm>
          <a:prstGeom prst="rect">
            <a:avLst/>
          </a:prstGeom>
        </p:spPr>
      </p:pic>
      <p:pic>
        <p:nvPicPr>
          <p:cNvPr id="7" name="Picture 6">
            <a:extLst>
              <a:ext uri="{FF2B5EF4-FFF2-40B4-BE49-F238E27FC236}">
                <a16:creationId xmlns:a16="http://schemas.microsoft.com/office/drawing/2014/main" id="{4753AD5D-1FA9-4049-9F97-D6D1623EC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393" y="2553987"/>
            <a:ext cx="2641287" cy="2641287"/>
          </a:xfrm>
          <a:prstGeom prst="rect">
            <a:avLst/>
          </a:prstGeom>
        </p:spPr>
      </p:pic>
      <p:sp>
        <p:nvSpPr>
          <p:cNvPr id="8" name="TextBox 7">
            <a:extLst>
              <a:ext uri="{FF2B5EF4-FFF2-40B4-BE49-F238E27FC236}">
                <a16:creationId xmlns:a16="http://schemas.microsoft.com/office/drawing/2014/main" id="{BB58EB2D-2B25-426C-BDC3-2E749ABA4D44}"/>
              </a:ext>
            </a:extLst>
          </p:cNvPr>
          <p:cNvSpPr txBox="1"/>
          <p:nvPr/>
        </p:nvSpPr>
        <p:spPr>
          <a:xfrm>
            <a:off x="5469835" y="2276987"/>
            <a:ext cx="2308650" cy="276999"/>
          </a:xfrm>
          <a:prstGeom prst="rect">
            <a:avLst/>
          </a:prstGeom>
          <a:noFill/>
        </p:spPr>
        <p:txBody>
          <a:bodyPr wrap="square" rtlCol="0">
            <a:spAutoFit/>
          </a:bodyPr>
          <a:lstStyle/>
          <a:p>
            <a:r>
              <a:rPr lang="en-US" sz="1200" b="1" dirty="0"/>
              <a:t>Family Z</a:t>
            </a:r>
            <a:r>
              <a:rPr lang="en-US" sz="1200" dirty="0"/>
              <a:t>:</a:t>
            </a:r>
          </a:p>
        </p:txBody>
      </p:sp>
      <p:sp>
        <p:nvSpPr>
          <p:cNvPr id="9" name="TextBox 8">
            <a:extLst>
              <a:ext uri="{FF2B5EF4-FFF2-40B4-BE49-F238E27FC236}">
                <a16:creationId xmlns:a16="http://schemas.microsoft.com/office/drawing/2014/main" id="{870F665D-59E7-45D6-A743-DC47AEDFD6E1}"/>
              </a:ext>
            </a:extLst>
          </p:cNvPr>
          <p:cNvSpPr txBox="1"/>
          <p:nvPr/>
        </p:nvSpPr>
        <p:spPr>
          <a:xfrm>
            <a:off x="8478226" y="2276987"/>
            <a:ext cx="2308650" cy="276999"/>
          </a:xfrm>
          <a:prstGeom prst="rect">
            <a:avLst/>
          </a:prstGeom>
          <a:noFill/>
        </p:spPr>
        <p:txBody>
          <a:bodyPr wrap="square" rtlCol="0">
            <a:spAutoFit/>
          </a:bodyPr>
          <a:lstStyle/>
          <a:p>
            <a:r>
              <a:rPr lang="en-US" sz="1200" b="1" dirty="0"/>
              <a:t>Family M</a:t>
            </a:r>
            <a:r>
              <a:rPr lang="en-US" sz="1200" dirty="0"/>
              <a:t>:</a:t>
            </a:r>
          </a:p>
        </p:txBody>
      </p:sp>
    </p:spTree>
    <p:extLst>
      <p:ext uri="{BB962C8B-B14F-4D97-AF65-F5344CB8AC3E}">
        <p14:creationId xmlns:p14="http://schemas.microsoft.com/office/powerpoint/2010/main" val="90150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77F0-EAF9-4C6F-9E89-8BD1ED957D09}"/>
              </a:ext>
            </a:extLst>
          </p:cNvPr>
          <p:cNvSpPr>
            <a:spLocks noGrp="1"/>
          </p:cNvSpPr>
          <p:nvPr>
            <p:ph type="title"/>
          </p:nvPr>
        </p:nvSpPr>
        <p:spPr/>
        <p:txBody>
          <a:bodyPr>
            <a:normAutofit/>
          </a:bodyPr>
          <a:lstStyle/>
          <a:p>
            <a:r>
              <a:rPr lang="en-US" sz="4000" dirty="0"/>
              <a:t>Current experiment</a:t>
            </a:r>
          </a:p>
        </p:txBody>
      </p:sp>
      <p:sp>
        <p:nvSpPr>
          <p:cNvPr id="3" name="Content Placeholder 2">
            <a:extLst>
              <a:ext uri="{FF2B5EF4-FFF2-40B4-BE49-F238E27FC236}">
                <a16:creationId xmlns:a16="http://schemas.microsoft.com/office/drawing/2014/main" id="{402EA9B3-2200-4F2B-B6DC-1A9B1291B449}"/>
              </a:ext>
            </a:extLst>
          </p:cNvPr>
          <p:cNvSpPr>
            <a:spLocks noGrp="1"/>
          </p:cNvSpPr>
          <p:nvPr>
            <p:ph idx="1"/>
          </p:nvPr>
        </p:nvSpPr>
        <p:spPr>
          <a:xfrm>
            <a:off x="1097280" y="1845734"/>
            <a:ext cx="3989625" cy="4023360"/>
          </a:xfrm>
        </p:spPr>
        <p:txBody>
          <a:bodyPr/>
          <a:lstStyle/>
          <a:p>
            <a:pPr marL="0" indent="0">
              <a:buNone/>
            </a:pPr>
            <a:r>
              <a:rPr lang="en-US" sz="1800" dirty="0"/>
              <a:t>Experiment is divided by training phase (3 blocks, 80 trials each) and a transfer phase (8 trials with a rating scale).</a:t>
            </a:r>
          </a:p>
          <a:p>
            <a:pPr marL="0" indent="0">
              <a:buNone/>
            </a:pPr>
            <a:r>
              <a:rPr lang="en-US" sz="1800" dirty="0"/>
              <a:t>By implementing individualized regression on rating scale </a:t>
            </a:r>
            <a:r>
              <a:rPr lang="en-US" sz="1200" dirty="0"/>
              <a:t>(Rehder &amp; Hastie, 2001; Puebla &amp; Chaigneau, 2014)</a:t>
            </a:r>
            <a:r>
              <a:rPr lang="en-US" sz="1800" dirty="0"/>
              <a:t>. We could predict if the participants have learnt to allocate attention throughout learning.</a:t>
            </a:r>
          </a:p>
          <a:p>
            <a:pPr marL="0" indent="0">
              <a:buNone/>
            </a:pPr>
            <a:r>
              <a:rPr lang="en-US" sz="1800" dirty="0"/>
              <a:t>Thus, promoting a top-down processing on classification by the bottom-up activation of the perceived internal category structure.</a:t>
            </a:r>
          </a:p>
          <a:p>
            <a:pPr marL="0" indent="0">
              <a:buNone/>
            </a:pPr>
            <a:endParaRPr lang="en-US" dirty="0"/>
          </a:p>
        </p:txBody>
      </p:sp>
      <p:pic>
        <p:nvPicPr>
          <p:cNvPr id="4" name="Picture 3">
            <a:extLst>
              <a:ext uri="{FF2B5EF4-FFF2-40B4-BE49-F238E27FC236}">
                <a16:creationId xmlns:a16="http://schemas.microsoft.com/office/drawing/2014/main" id="{DD8CF31B-8AB1-4C38-9B45-DCDBBCA034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67905" y="1845734"/>
            <a:ext cx="5612130" cy="4244340"/>
          </a:xfrm>
          <a:prstGeom prst="rect">
            <a:avLst/>
          </a:prstGeom>
        </p:spPr>
      </p:pic>
    </p:spTree>
    <p:extLst>
      <p:ext uri="{BB962C8B-B14F-4D97-AF65-F5344CB8AC3E}">
        <p14:creationId xmlns:p14="http://schemas.microsoft.com/office/powerpoint/2010/main" val="161806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9CB4-14B4-4862-8144-E71F135DF491}"/>
              </a:ext>
            </a:extLst>
          </p:cNvPr>
          <p:cNvSpPr>
            <a:spLocks noGrp="1"/>
          </p:cNvSpPr>
          <p:nvPr>
            <p:ph type="title"/>
          </p:nvPr>
        </p:nvSpPr>
        <p:spPr/>
        <p:txBody>
          <a:bodyPr>
            <a:normAutofit/>
          </a:bodyPr>
          <a:lstStyle/>
          <a:p>
            <a:r>
              <a:rPr lang="en-US" sz="4000" dirty="0"/>
              <a:t>Future directions</a:t>
            </a:r>
          </a:p>
        </p:txBody>
      </p:sp>
      <p:sp>
        <p:nvSpPr>
          <p:cNvPr id="3" name="Content Placeholder 2">
            <a:extLst>
              <a:ext uri="{FF2B5EF4-FFF2-40B4-BE49-F238E27FC236}">
                <a16:creationId xmlns:a16="http://schemas.microsoft.com/office/drawing/2014/main" id="{707DFA33-9462-478E-86E6-C426279AFD2C}"/>
              </a:ext>
            </a:extLst>
          </p:cNvPr>
          <p:cNvSpPr>
            <a:spLocks noGrp="1"/>
          </p:cNvSpPr>
          <p:nvPr>
            <p:ph idx="1"/>
          </p:nvPr>
        </p:nvSpPr>
        <p:spPr/>
        <p:txBody>
          <a:bodyPr>
            <a:normAutofit/>
          </a:bodyPr>
          <a:lstStyle/>
          <a:p>
            <a:r>
              <a:rPr lang="en-US" sz="1800" dirty="0"/>
              <a:t>Implement the experimental protocol using eye-tracker:</a:t>
            </a:r>
          </a:p>
          <a:p>
            <a:pPr lvl="1"/>
            <a:r>
              <a:rPr lang="en-US" dirty="0"/>
              <a:t>Eye fixation on ROI</a:t>
            </a:r>
          </a:p>
          <a:p>
            <a:pPr lvl="1"/>
            <a:r>
              <a:rPr lang="en-US" dirty="0"/>
              <a:t>Saccades</a:t>
            </a:r>
          </a:p>
          <a:p>
            <a:r>
              <a:rPr lang="en-US" sz="1800" dirty="0"/>
              <a:t>Between-subject design with different attentional weight on features.</a:t>
            </a:r>
          </a:p>
          <a:p>
            <a:r>
              <a:rPr lang="en-US" sz="1800" dirty="0"/>
              <a:t>Cognitive modeling on performance (promoting fits like ALCOVE)</a:t>
            </a:r>
          </a:p>
          <a:p>
            <a:r>
              <a:rPr lang="en-US" sz="1800" dirty="0"/>
              <a:t>Implement using EEG:</a:t>
            </a:r>
          </a:p>
          <a:p>
            <a:pPr lvl="1"/>
            <a:r>
              <a:rPr lang="en-US" dirty="0"/>
              <a:t>Feedback related negativity (Feedback discounting).</a:t>
            </a:r>
          </a:p>
          <a:p>
            <a:pPr lvl="1"/>
            <a:r>
              <a:rPr lang="en-US" dirty="0"/>
              <a:t>Source reconstruction on medial temporal lobe, occipital cortex and the PFC.</a:t>
            </a:r>
          </a:p>
          <a:p>
            <a:r>
              <a:rPr lang="en-US" sz="1800" dirty="0"/>
              <a:t>Implement real world categories.</a:t>
            </a:r>
          </a:p>
          <a:p>
            <a:endParaRPr lang="en-US" dirty="0"/>
          </a:p>
          <a:p>
            <a:endParaRPr lang="en-US" dirty="0"/>
          </a:p>
        </p:txBody>
      </p:sp>
    </p:spTree>
    <p:extLst>
      <p:ext uri="{BB962C8B-B14F-4D97-AF65-F5344CB8AC3E}">
        <p14:creationId xmlns:p14="http://schemas.microsoft.com/office/powerpoint/2010/main" val="236468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6D8-4E39-49E6-B007-B43EAC352F19}"/>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What is category learning?</a:t>
            </a:r>
          </a:p>
        </p:txBody>
      </p:sp>
      <p:sp>
        <p:nvSpPr>
          <p:cNvPr id="3" name="Content Placeholder 2">
            <a:extLst>
              <a:ext uri="{FF2B5EF4-FFF2-40B4-BE49-F238E27FC236}">
                <a16:creationId xmlns:a16="http://schemas.microsoft.com/office/drawing/2014/main" id="{C80C9309-23F7-4BC9-B5C0-85123FBFC615}"/>
              </a:ext>
            </a:extLst>
          </p:cNvPr>
          <p:cNvSpPr>
            <a:spLocks noGrp="1"/>
          </p:cNvSpPr>
          <p:nvPr>
            <p:ph idx="1"/>
          </p:nvPr>
        </p:nvSpPr>
        <p:spPr>
          <a:xfrm>
            <a:off x="1097280" y="1845734"/>
            <a:ext cx="4180398" cy="4023360"/>
          </a:xfrm>
        </p:spPr>
        <p:txBody>
          <a:bodyPr/>
          <a:lstStyle/>
          <a:p>
            <a:r>
              <a:rPr lang="en-US" sz="1800" dirty="0"/>
              <a:t>Category learning is the ability of an organism to learn to classify an item or events into groups </a:t>
            </a:r>
            <a:r>
              <a:rPr lang="en-US" sz="1200" dirty="0"/>
              <a:t>(Seger &amp; Braunlich, 2015).</a:t>
            </a:r>
          </a:p>
          <a:p>
            <a:r>
              <a:rPr lang="en-US" sz="1800" dirty="0"/>
              <a:t>The grouping experience come along with a wide range of phenomena from the most concrete/literal (e.g., color) to the more abstract (e.g., peace, love, democracy). </a:t>
            </a:r>
            <a:r>
              <a:rPr lang="en-US" sz="1200" dirty="0"/>
              <a:t>(Seger and Miller, 2010).</a:t>
            </a:r>
          </a:p>
          <a:p>
            <a:r>
              <a:rPr lang="en-US" sz="1800" dirty="0"/>
              <a:t>In cognitive neuroscience, a wide variety of task are performed under the category learning paradigm. </a:t>
            </a:r>
          </a:p>
        </p:txBody>
      </p:sp>
      <p:pic>
        <p:nvPicPr>
          <p:cNvPr id="1026" name="Picture 2" descr="Fall Berries Only LOOK Edible!">
            <a:extLst>
              <a:ext uri="{FF2B5EF4-FFF2-40B4-BE49-F238E27FC236}">
                <a16:creationId xmlns:a16="http://schemas.microsoft.com/office/drawing/2014/main" id="{6749DC6A-6040-4C10-81F8-B81450B50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57" y="1877541"/>
            <a:ext cx="2268385" cy="17028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e You Hiding in the Bushes? • Your Adventurous Life">
            <a:extLst>
              <a:ext uri="{FF2B5EF4-FFF2-40B4-BE49-F238E27FC236}">
                <a16:creationId xmlns:a16="http://schemas.microsoft.com/office/drawing/2014/main" id="{FCD6525B-27D7-4FA7-A2A6-84FB2E853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314" y="2798756"/>
            <a:ext cx="2569079" cy="1709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rores comunes en el uso de ventanas emergentes | Blog de ...">
            <a:extLst>
              <a:ext uri="{FF2B5EF4-FFF2-40B4-BE49-F238E27FC236}">
                <a16:creationId xmlns:a16="http://schemas.microsoft.com/office/drawing/2014/main" id="{2F6694D4-549D-497C-A481-034492031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676" y="4102337"/>
            <a:ext cx="2755092" cy="176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A7B3-D12A-4151-BA37-5878EF73A6F6}"/>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Classical theories</a:t>
            </a:r>
          </a:p>
        </p:txBody>
      </p:sp>
      <p:sp>
        <p:nvSpPr>
          <p:cNvPr id="3" name="Content Placeholder 2">
            <a:extLst>
              <a:ext uri="{FF2B5EF4-FFF2-40B4-BE49-F238E27FC236}">
                <a16:creationId xmlns:a16="http://schemas.microsoft.com/office/drawing/2014/main" id="{C856E8D0-231B-4D20-B9BF-456F614734A5}"/>
              </a:ext>
            </a:extLst>
          </p:cNvPr>
          <p:cNvSpPr>
            <a:spLocks noGrp="1"/>
          </p:cNvSpPr>
          <p:nvPr>
            <p:ph idx="1"/>
          </p:nvPr>
        </p:nvSpPr>
        <p:spPr>
          <a:xfrm>
            <a:off x="1097280" y="1845734"/>
            <a:ext cx="4422676" cy="4152394"/>
          </a:xfrm>
        </p:spPr>
        <p:txBody>
          <a:bodyPr>
            <a:normAutofit/>
          </a:bodyPr>
          <a:lstStyle/>
          <a:p>
            <a:r>
              <a:rPr lang="en-US" sz="1800" b="1" dirty="0"/>
              <a:t>Prototype: </a:t>
            </a:r>
            <a:r>
              <a:rPr lang="en-US" sz="1800" dirty="0"/>
              <a:t>An abstract representation is formed by computing a central tendency from all features of previous exemplars </a:t>
            </a:r>
            <a:r>
              <a:rPr lang="en-US" sz="1200" dirty="0"/>
              <a:t>(Posner &amp; Keele, 1968; Rosch &amp; Mervis, 1975).</a:t>
            </a:r>
          </a:p>
          <a:p>
            <a:r>
              <a:rPr lang="en-US" sz="1800" b="1" dirty="0"/>
              <a:t>Exemplar: </a:t>
            </a:r>
            <a:r>
              <a:rPr lang="en-US" sz="1800" dirty="0"/>
              <a:t>People represent their categories by storing every individual exemplar in memory through stimulus similarity </a:t>
            </a:r>
            <a:r>
              <a:rPr lang="en-US" sz="1200" dirty="0"/>
              <a:t>(Medin &amp; Schaffer, 1978; Nosofsky, 1984; 1986).</a:t>
            </a:r>
          </a:p>
          <a:p>
            <a:r>
              <a:rPr lang="en-US" sz="1800" b="1" dirty="0"/>
              <a:t>Decision bound: </a:t>
            </a:r>
            <a:r>
              <a:rPr lang="en-US" sz="1800" dirty="0"/>
              <a:t>Due to the trial-by-trial variability in perceptual information, subjects learn to assign responses into different regions of the perceptual space </a:t>
            </a:r>
            <a:r>
              <a:rPr lang="en-US" sz="1200" dirty="0"/>
              <a:t>(Ashby &amp; Gott, 1988; Maddox &amp; Ashby, 1993).</a:t>
            </a:r>
          </a:p>
        </p:txBody>
      </p:sp>
      <p:pic>
        <p:nvPicPr>
          <p:cNvPr id="4" name="Picture 3">
            <a:extLst>
              <a:ext uri="{FF2B5EF4-FFF2-40B4-BE49-F238E27FC236}">
                <a16:creationId xmlns:a16="http://schemas.microsoft.com/office/drawing/2014/main" id="{17AEE028-8513-4961-B2A4-B68F77452E10}"/>
              </a:ext>
            </a:extLst>
          </p:cNvPr>
          <p:cNvPicPr>
            <a:picLocks noChangeAspect="1"/>
          </p:cNvPicPr>
          <p:nvPr/>
        </p:nvPicPr>
        <p:blipFill>
          <a:blip r:embed="rId2"/>
          <a:stretch>
            <a:fillRect/>
          </a:stretch>
        </p:blipFill>
        <p:spPr>
          <a:xfrm>
            <a:off x="5622055" y="2117944"/>
            <a:ext cx="5870706" cy="2925266"/>
          </a:xfrm>
          <a:prstGeom prst="rect">
            <a:avLst/>
          </a:prstGeom>
        </p:spPr>
      </p:pic>
      <p:sp>
        <p:nvSpPr>
          <p:cNvPr id="5" name="TextBox 4">
            <a:extLst>
              <a:ext uri="{FF2B5EF4-FFF2-40B4-BE49-F238E27FC236}">
                <a16:creationId xmlns:a16="http://schemas.microsoft.com/office/drawing/2014/main" id="{4FB18040-DF77-4900-B3A2-C73AB85548CA}"/>
              </a:ext>
            </a:extLst>
          </p:cNvPr>
          <p:cNvSpPr txBox="1"/>
          <p:nvPr/>
        </p:nvSpPr>
        <p:spPr>
          <a:xfrm>
            <a:off x="6126480" y="5043210"/>
            <a:ext cx="3682767" cy="276999"/>
          </a:xfrm>
          <a:prstGeom prst="rect">
            <a:avLst/>
          </a:prstGeom>
          <a:noFill/>
        </p:spPr>
        <p:txBody>
          <a:bodyPr wrap="square" rtlCol="0">
            <a:spAutoFit/>
          </a:bodyPr>
          <a:lstStyle/>
          <a:p>
            <a:r>
              <a:rPr lang="en-US" sz="1200" dirty="0"/>
              <a:t>Zeithamova, et al., (2019).</a:t>
            </a:r>
          </a:p>
        </p:txBody>
      </p:sp>
    </p:spTree>
    <p:extLst>
      <p:ext uri="{BB962C8B-B14F-4D97-AF65-F5344CB8AC3E}">
        <p14:creationId xmlns:p14="http://schemas.microsoft.com/office/powerpoint/2010/main" val="365395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36CA-B5C6-49C7-A3CA-BAEBA76C6669}"/>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Multi-modal approach</a:t>
            </a:r>
          </a:p>
        </p:txBody>
      </p:sp>
      <p:sp>
        <p:nvSpPr>
          <p:cNvPr id="3" name="Content Placeholder 2">
            <a:extLst>
              <a:ext uri="{FF2B5EF4-FFF2-40B4-BE49-F238E27FC236}">
                <a16:creationId xmlns:a16="http://schemas.microsoft.com/office/drawing/2014/main" id="{359834C7-EC45-4E51-A8A6-CAAC90789F23}"/>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COVIS Theory:</a:t>
            </a:r>
          </a:p>
        </p:txBody>
      </p:sp>
      <p:sp>
        <p:nvSpPr>
          <p:cNvPr id="5" name="TextBox 4">
            <a:extLst>
              <a:ext uri="{FF2B5EF4-FFF2-40B4-BE49-F238E27FC236}">
                <a16:creationId xmlns:a16="http://schemas.microsoft.com/office/drawing/2014/main" id="{9F76657C-01DC-40DF-8CF0-DF2C31D7F8A1}"/>
              </a:ext>
            </a:extLst>
          </p:cNvPr>
          <p:cNvSpPr txBox="1"/>
          <p:nvPr/>
        </p:nvSpPr>
        <p:spPr>
          <a:xfrm>
            <a:off x="10001355" y="6432897"/>
            <a:ext cx="2308650" cy="276999"/>
          </a:xfrm>
          <a:prstGeom prst="rect">
            <a:avLst/>
          </a:prstGeom>
          <a:noFill/>
        </p:spPr>
        <p:txBody>
          <a:bodyPr wrap="square" rtlCol="0">
            <a:spAutoFit/>
          </a:bodyPr>
          <a:lstStyle/>
          <a:p>
            <a:r>
              <a:rPr lang="en-US" sz="1200" dirty="0"/>
              <a:t>Ashby &amp; Valentin, (2017).</a:t>
            </a:r>
          </a:p>
        </p:txBody>
      </p:sp>
      <p:pic>
        <p:nvPicPr>
          <p:cNvPr id="6" name="Picture 5">
            <a:extLst>
              <a:ext uri="{FF2B5EF4-FFF2-40B4-BE49-F238E27FC236}">
                <a16:creationId xmlns:a16="http://schemas.microsoft.com/office/drawing/2014/main" id="{9FBAFF5B-5B77-4A82-9ACA-6F3FA316252C}"/>
              </a:ext>
            </a:extLst>
          </p:cNvPr>
          <p:cNvPicPr>
            <a:picLocks noChangeAspect="1"/>
          </p:cNvPicPr>
          <p:nvPr/>
        </p:nvPicPr>
        <p:blipFill>
          <a:blip r:embed="rId3"/>
          <a:stretch>
            <a:fillRect/>
          </a:stretch>
        </p:blipFill>
        <p:spPr>
          <a:xfrm>
            <a:off x="5334273" y="2730274"/>
            <a:ext cx="6744172" cy="3247194"/>
          </a:xfrm>
          <a:prstGeom prst="rect">
            <a:avLst/>
          </a:prstGeom>
        </p:spPr>
      </p:pic>
      <p:pic>
        <p:nvPicPr>
          <p:cNvPr id="4" name="Picture 3">
            <a:extLst>
              <a:ext uri="{FF2B5EF4-FFF2-40B4-BE49-F238E27FC236}">
                <a16:creationId xmlns:a16="http://schemas.microsoft.com/office/drawing/2014/main" id="{1C52F4FF-A0C8-4064-94E7-EB62F050C099}"/>
              </a:ext>
            </a:extLst>
          </p:cNvPr>
          <p:cNvPicPr>
            <a:picLocks noChangeAspect="1"/>
          </p:cNvPicPr>
          <p:nvPr/>
        </p:nvPicPr>
        <p:blipFill>
          <a:blip r:embed="rId4"/>
          <a:stretch>
            <a:fillRect/>
          </a:stretch>
        </p:blipFill>
        <p:spPr>
          <a:xfrm>
            <a:off x="625028" y="2606536"/>
            <a:ext cx="4709245" cy="3262558"/>
          </a:xfrm>
          <a:prstGeom prst="rect">
            <a:avLst/>
          </a:prstGeom>
        </p:spPr>
      </p:pic>
      <p:sp>
        <p:nvSpPr>
          <p:cNvPr id="7" name="TextBox 6">
            <a:extLst>
              <a:ext uri="{FF2B5EF4-FFF2-40B4-BE49-F238E27FC236}">
                <a16:creationId xmlns:a16="http://schemas.microsoft.com/office/drawing/2014/main" id="{E886D200-46FE-421D-BCEF-6A5E2C916982}"/>
              </a:ext>
            </a:extLst>
          </p:cNvPr>
          <p:cNvSpPr txBox="1"/>
          <p:nvPr/>
        </p:nvSpPr>
        <p:spPr>
          <a:xfrm>
            <a:off x="1097280" y="2221163"/>
            <a:ext cx="2308650" cy="276999"/>
          </a:xfrm>
          <a:prstGeom prst="rect">
            <a:avLst/>
          </a:prstGeom>
          <a:noFill/>
        </p:spPr>
        <p:txBody>
          <a:bodyPr wrap="square" rtlCol="0">
            <a:spAutoFit/>
          </a:bodyPr>
          <a:lstStyle/>
          <a:p>
            <a:r>
              <a:rPr lang="en-US" sz="1200" b="1" dirty="0"/>
              <a:t>Declarative system</a:t>
            </a:r>
            <a:r>
              <a:rPr lang="en-US" sz="1200" dirty="0"/>
              <a:t>:</a:t>
            </a:r>
          </a:p>
        </p:txBody>
      </p:sp>
      <p:sp>
        <p:nvSpPr>
          <p:cNvPr id="8" name="TextBox 7">
            <a:extLst>
              <a:ext uri="{FF2B5EF4-FFF2-40B4-BE49-F238E27FC236}">
                <a16:creationId xmlns:a16="http://schemas.microsoft.com/office/drawing/2014/main" id="{363B1AC7-A055-41C2-8C68-49D8029D00DD}"/>
              </a:ext>
            </a:extLst>
          </p:cNvPr>
          <p:cNvSpPr txBox="1"/>
          <p:nvPr/>
        </p:nvSpPr>
        <p:spPr>
          <a:xfrm>
            <a:off x="5334273" y="2221163"/>
            <a:ext cx="2308650" cy="276999"/>
          </a:xfrm>
          <a:prstGeom prst="rect">
            <a:avLst/>
          </a:prstGeom>
          <a:noFill/>
        </p:spPr>
        <p:txBody>
          <a:bodyPr wrap="square" rtlCol="0">
            <a:spAutoFit/>
          </a:bodyPr>
          <a:lstStyle/>
          <a:p>
            <a:r>
              <a:rPr lang="en-US" sz="1200" b="1" dirty="0"/>
              <a:t>Procedural system</a:t>
            </a:r>
            <a:r>
              <a:rPr lang="en-US" sz="1200" dirty="0"/>
              <a:t>:</a:t>
            </a:r>
          </a:p>
        </p:txBody>
      </p:sp>
    </p:spTree>
    <p:extLst>
      <p:ext uri="{BB962C8B-B14F-4D97-AF65-F5344CB8AC3E}">
        <p14:creationId xmlns:p14="http://schemas.microsoft.com/office/powerpoint/2010/main" val="286148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8C63-8D8D-43F3-9571-C7AAEBBC44D3}"/>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Category learning task: Rule-based</a:t>
            </a:r>
          </a:p>
        </p:txBody>
      </p:sp>
      <p:sp>
        <p:nvSpPr>
          <p:cNvPr id="3" name="Content Placeholder 2">
            <a:extLst>
              <a:ext uri="{FF2B5EF4-FFF2-40B4-BE49-F238E27FC236}">
                <a16:creationId xmlns:a16="http://schemas.microsoft.com/office/drawing/2014/main" id="{BD622D19-6E30-49D0-8051-4D4774E885B8}"/>
              </a:ext>
            </a:extLst>
          </p:cNvPr>
          <p:cNvSpPr>
            <a:spLocks noGrp="1"/>
          </p:cNvSpPr>
          <p:nvPr>
            <p:ph idx="1"/>
          </p:nvPr>
        </p:nvSpPr>
        <p:spPr>
          <a:xfrm>
            <a:off x="1097280" y="1845734"/>
            <a:ext cx="4041250" cy="4023360"/>
          </a:xfrm>
        </p:spPr>
        <p:txBody>
          <a:bodyPr/>
          <a:lstStyle/>
          <a:p>
            <a:r>
              <a:rPr lang="en-US" sz="1800" dirty="0"/>
              <a:t>Rule-based (RB) task are those where subjects can easily verbalize the decision criteria.</a:t>
            </a:r>
          </a:p>
          <a:p>
            <a:r>
              <a:rPr lang="en-US" sz="1800" dirty="0"/>
              <a:t>Category rules are learning via explicit reasoning (conscious activation) </a:t>
            </a:r>
            <a:r>
              <a:rPr lang="en-US" sz="1200" dirty="0"/>
              <a:t>(Ashby, et al., 1998)</a:t>
            </a:r>
          </a:p>
          <a:p>
            <a:r>
              <a:rPr lang="en-US" sz="1800" dirty="0"/>
              <a:t>RB task correlates with declarative memory systems (e.g., working memory, episodic memory and semantic memory).</a:t>
            </a:r>
          </a:p>
          <a:p>
            <a:r>
              <a:rPr lang="en-US" sz="1800" dirty="0"/>
              <a:t>Patients with PFC damage have working memory impairments and also RB category learning deficits </a:t>
            </a:r>
            <a:r>
              <a:rPr lang="en-US" sz="1200" dirty="0"/>
              <a:t>(Ashby &amp; O’Brien, 2005).</a:t>
            </a:r>
          </a:p>
        </p:txBody>
      </p:sp>
      <p:pic>
        <p:nvPicPr>
          <p:cNvPr id="4" name="Picture 3">
            <a:extLst>
              <a:ext uri="{FF2B5EF4-FFF2-40B4-BE49-F238E27FC236}">
                <a16:creationId xmlns:a16="http://schemas.microsoft.com/office/drawing/2014/main" id="{CEC66AA4-D4E2-44A1-AA3B-88EB2021FE2C}"/>
              </a:ext>
            </a:extLst>
          </p:cNvPr>
          <p:cNvPicPr>
            <a:picLocks noChangeAspect="1"/>
          </p:cNvPicPr>
          <p:nvPr/>
        </p:nvPicPr>
        <p:blipFill>
          <a:blip r:embed="rId2"/>
          <a:stretch>
            <a:fillRect/>
          </a:stretch>
        </p:blipFill>
        <p:spPr>
          <a:xfrm>
            <a:off x="5285629" y="1845734"/>
            <a:ext cx="3176865" cy="2504743"/>
          </a:xfrm>
          <a:prstGeom prst="rect">
            <a:avLst/>
          </a:prstGeom>
        </p:spPr>
      </p:pic>
      <p:pic>
        <p:nvPicPr>
          <p:cNvPr id="5" name="Picture 4">
            <a:extLst>
              <a:ext uri="{FF2B5EF4-FFF2-40B4-BE49-F238E27FC236}">
                <a16:creationId xmlns:a16="http://schemas.microsoft.com/office/drawing/2014/main" id="{0979AEAE-437C-4E90-ACE8-5363752DA3F1}"/>
              </a:ext>
            </a:extLst>
          </p:cNvPr>
          <p:cNvPicPr>
            <a:picLocks noChangeAspect="1"/>
          </p:cNvPicPr>
          <p:nvPr/>
        </p:nvPicPr>
        <p:blipFill>
          <a:blip r:embed="rId3"/>
          <a:stretch>
            <a:fillRect/>
          </a:stretch>
        </p:blipFill>
        <p:spPr>
          <a:xfrm>
            <a:off x="8462494" y="3728205"/>
            <a:ext cx="3445161" cy="2246245"/>
          </a:xfrm>
          <a:prstGeom prst="rect">
            <a:avLst/>
          </a:prstGeom>
        </p:spPr>
      </p:pic>
      <p:sp>
        <p:nvSpPr>
          <p:cNvPr id="6" name="TextBox 5">
            <a:extLst>
              <a:ext uri="{FF2B5EF4-FFF2-40B4-BE49-F238E27FC236}">
                <a16:creationId xmlns:a16="http://schemas.microsoft.com/office/drawing/2014/main" id="{21FF89BE-D4A5-4C33-8121-F19F82AA935D}"/>
              </a:ext>
            </a:extLst>
          </p:cNvPr>
          <p:cNvSpPr txBox="1"/>
          <p:nvPr/>
        </p:nvSpPr>
        <p:spPr>
          <a:xfrm>
            <a:off x="8758963" y="5974450"/>
            <a:ext cx="2308650" cy="276999"/>
          </a:xfrm>
          <a:prstGeom prst="rect">
            <a:avLst/>
          </a:prstGeom>
          <a:noFill/>
        </p:spPr>
        <p:txBody>
          <a:bodyPr wrap="square" rtlCol="0">
            <a:spAutoFit/>
          </a:bodyPr>
          <a:lstStyle/>
          <a:p>
            <a:r>
              <a:rPr lang="en-US" sz="1200" dirty="0"/>
              <a:t>Ashby &amp; O‘Brien, (2005).</a:t>
            </a:r>
          </a:p>
        </p:txBody>
      </p:sp>
      <p:sp>
        <p:nvSpPr>
          <p:cNvPr id="7" name="TextBox 6">
            <a:extLst>
              <a:ext uri="{FF2B5EF4-FFF2-40B4-BE49-F238E27FC236}">
                <a16:creationId xmlns:a16="http://schemas.microsoft.com/office/drawing/2014/main" id="{DF21ECDB-5D45-4763-80D9-444EED7B4E16}"/>
              </a:ext>
            </a:extLst>
          </p:cNvPr>
          <p:cNvSpPr txBox="1"/>
          <p:nvPr/>
        </p:nvSpPr>
        <p:spPr>
          <a:xfrm>
            <a:off x="5625549" y="4458851"/>
            <a:ext cx="2027582" cy="276999"/>
          </a:xfrm>
          <a:prstGeom prst="rect">
            <a:avLst/>
          </a:prstGeom>
          <a:noFill/>
        </p:spPr>
        <p:txBody>
          <a:bodyPr wrap="square" rtlCol="0">
            <a:spAutoFit/>
          </a:bodyPr>
          <a:lstStyle/>
          <a:p>
            <a:r>
              <a:rPr lang="en-US" sz="1200" dirty="0"/>
              <a:t>Ashby &amp; Valentin, (2018).</a:t>
            </a:r>
          </a:p>
        </p:txBody>
      </p:sp>
    </p:spTree>
    <p:extLst>
      <p:ext uri="{BB962C8B-B14F-4D97-AF65-F5344CB8AC3E}">
        <p14:creationId xmlns:p14="http://schemas.microsoft.com/office/powerpoint/2010/main" val="162031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D2E-1E8C-4DAC-8790-7B7CA9FB202E}"/>
              </a:ext>
            </a:extLst>
          </p:cNvPr>
          <p:cNvSpPr>
            <a:spLocks noGrp="1"/>
          </p:cNvSpPr>
          <p:nvPr>
            <p:ph type="title"/>
          </p:nvPr>
        </p:nvSpPr>
        <p:spPr>
          <a:xfrm>
            <a:off x="1097279" y="286603"/>
            <a:ext cx="10461929" cy="1450757"/>
          </a:xfrm>
        </p:spPr>
        <p:txBody>
          <a:bodyPr>
            <a:normAutofit/>
          </a:bodyPr>
          <a:lstStyle/>
          <a:p>
            <a:r>
              <a:rPr lang="en-US" sz="4000" dirty="0">
                <a:latin typeface="Arial" panose="020B0604020202020204" pitchFamily="34" charset="0"/>
                <a:cs typeface="Arial" panose="020B0604020202020204" pitchFamily="34" charset="0"/>
              </a:rPr>
              <a:t>Category learning task: Information integration</a:t>
            </a:r>
          </a:p>
        </p:txBody>
      </p:sp>
      <p:sp>
        <p:nvSpPr>
          <p:cNvPr id="3" name="Content Placeholder 2">
            <a:extLst>
              <a:ext uri="{FF2B5EF4-FFF2-40B4-BE49-F238E27FC236}">
                <a16:creationId xmlns:a16="http://schemas.microsoft.com/office/drawing/2014/main" id="{62FCBF50-9B48-449D-9102-3FC94BE3022F}"/>
              </a:ext>
            </a:extLst>
          </p:cNvPr>
          <p:cNvSpPr>
            <a:spLocks noGrp="1"/>
          </p:cNvSpPr>
          <p:nvPr>
            <p:ph idx="1"/>
          </p:nvPr>
        </p:nvSpPr>
        <p:spPr>
          <a:xfrm>
            <a:off x="1097279" y="1845734"/>
            <a:ext cx="4336778" cy="4376162"/>
          </a:xfrm>
        </p:spPr>
        <p:txBody>
          <a:bodyPr>
            <a:normAutofit/>
          </a:bodyPr>
          <a:lstStyle/>
          <a:p>
            <a:r>
              <a:rPr lang="en-US" sz="1800" dirty="0"/>
              <a:t>Information integration (II) task are those were perfect accuracy can only be achieved if two or more dimensions are integrated at some pre-decisional stage.</a:t>
            </a:r>
          </a:p>
          <a:p>
            <a:r>
              <a:rPr lang="en-US" sz="1800" dirty="0"/>
              <a:t>II task are impossible or very difficult to verbalize </a:t>
            </a:r>
            <a:r>
              <a:rPr lang="en-US" sz="1200" dirty="0"/>
              <a:t>(Ashby &amp; Maddox, 2005).</a:t>
            </a:r>
          </a:p>
          <a:p>
            <a:r>
              <a:rPr lang="en-US" sz="1800" dirty="0"/>
              <a:t>II task correlates with procedural memory (e.g., skills that are acquired through practice) </a:t>
            </a:r>
            <a:r>
              <a:rPr lang="en-US" sz="1200" dirty="0"/>
              <a:t>(Ashby &amp; O’Brien, 2005).</a:t>
            </a:r>
          </a:p>
          <a:p>
            <a:r>
              <a:rPr lang="en-US" sz="1800" dirty="0"/>
              <a:t>Procedural memory is mediated by the basal ganglia (BG). Impairments in BG (e.g., Parkinson disease and Huntington’s disease) causes deficits in II task. </a:t>
            </a:r>
            <a:r>
              <a:rPr lang="en-US" sz="1200" dirty="0"/>
              <a:t>(Ashby &amp; O’Brien, 2005; Seger &amp; Miller, 2010)</a:t>
            </a:r>
          </a:p>
        </p:txBody>
      </p:sp>
      <p:pic>
        <p:nvPicPr>
          <p:cNvPr id="4" name="Picture 3">
            <a:extLst>
              <a:ext uri="{FF2B5EF4-FFF2-40B4-BE49-F238E27FC236}">
                <a16:creationId xmlns:a16="http://schemas.microsoft.com/office/drawing/2014/main" id="{ADD1A1D0-8D94-4641-9E78-E89612B57E7B}"/>
              </a:ext>
            </a:extLst>
          </p:cNvPr>
          <p:cNvPicPr>
            <a:picLocks noChangeAspect="1"/>
          </p:cNvPicPr>
          <p:nvPr/>
        </p:nvPicPr>
        <p:blipFill>
          <a:blip r:embed="rId2"/>
          <a:stretch>
            <a:fillRect/>
          </a:stretch>
        </p:blipFill>
        <p:spPr>
          <a:xfrm>
            <a:off x="5434057" y="1845734"/>
            <a:ext cx="3300045" cy="2248156"/>
          </a:xfrm>
          <a:prstGeom prst="rect">
            <a:avLst/>
          </a:prstGeom>
        </p:spPr>
      </p:pic>
      <p:pic>
        <p:nvPicPr>
          <p:cNvPr id="5" name="Picture 4">
            <a:extLst>
              <a:ext uri="{FF2B5EF4-FFF2-40B4-BE49-F238E27FC236}">
                <a16:creationId xmlns:a16="http://schemas.microsoft.com/office/drawing/2014/main" id="{7528CE44-E491-4C61-ABFE-87A64CE1628A}"/>
              </a:ext>
            </a:extLst>
          </p:cNvPr>
          <p:cNvPicPr>
            <a:picLocks noChangeAspect="1"/>
          </p:cNvPicPr>
          <p:nvPr/>
        </p:nvPicPr>
        <p:blipFill>
          <a:blip r:embed="rId3"/>
          <a:stretch>
            <a:fillRect/>
          </a:stretch>
        </p:blipFill>
        <p:spPr>
          <a:xfrm>
            <a:off x="8679552" y="3473556"/>
            <a:ext cx="3071813" cy="2395538"/>
          </a:xfrm>
          <a:prstGeom prst="rect">
            <a:avLst/>
          </a:prstGeom>
        </p:spPr>
      </p:pic>
      <p:sp>
        <p:nvSpPr>
          <p:cNvPr id="6" name="TextBox 5">
            <a:extLst>
              <a:ext uri="{FF2B5EF4-FFF2-40B4-BE49-F238E27FC236}">
                <a16:creationId xmlns:a16="http://schemas.microsoft.com/office/drawing/2014/main" id="{216C4615-B985-4229-B96E-11FB9798B487}"/>
              </a:ext>
            </a:extLst>
          </p:cNvPr>
          <p:cNvSpPr txBox="1"/>
          <p:nvPr/>
        </p:nvSpPr>
        <p:spPr>
          <a:xfrm>
            <a:off x="5739412" y="4093890"/>
            <a:ext cx="2308650" cy="276999"/>
          </a:xfrm>
          <a:prstGeom prst="rect">
            <a:avLst/>
          </a:prstGeom>
          <a:noFill/>
        </p:spPr>
        <p:txBody>
          <a:bodyPr wrap="square" rtlCol="0">
            <a:spAutoFit/>
          </a:bodyPr>
          <a:lstStyle/>
          <a:p>
            <a:r>
              <a:rPr lang="en-US" sz="1200" dirty="0"/>
              <a:t>Ashby &amp; O‘Brien, (2005).</a:t>
            </a:r>
          </a:p>
        </p:txBody>
      </p:sp>
      <p:sp>
        <p:nvSpPr>
          <p:cNvPr id="7" name="TextBox 6">
            <a:extLst>
              <a:ext uri="{FF2B5EF4-FFF2-40B4-BE49-F238E27FC236}">
                <a16:creationId xmlns:a16="http://schemas.microsoft.com/office/drawing/2014/main" id="{2D812717-7E40-43E6-9CE9-97253D9F7C96}"/>
              </a:ext>
            </a:extLst>
          </p:cNvPr>
          <p:cNvSpPr txBox="1"/>
          <p:nvPr/>
        </p:nvSpPr>
        <p:spPr>
          <a:xfrm>
            <a:off x="8925340" y="5869094"/>
            <a:ext cx="2027582" cy="276999"/>
          </a:xfrm>
          <a:prstGeom prst="rect">
            <a:avLst/>
          </a:prstGeom>
          <a:noFill/>
        </p:spPr>
        <p:txBody>
          <a:bodyPr wrap="square" rtlCol="0">
            <a:spAutoFit/>
          </a:bodyPr>
          <a:lstStyle/>
          <a:p>
            <a:r>
              <a:rPr lang="en-US" sz="1200" dirty="0"/>
              <a:t>Ashby &amp; Valentin, (2018).</a:t>
            </a:r>
          </a:p>
        </p:txBody>
      </p:sp>
    </p:spTree>
    <p:extLst>
      <p:ext uri="{BB962C8B-B14F-4D97-AF65-F5344CB8AC3E}">
        <p14:creationId xmlns:p14="http://schemas.microsoft.com/office/powerpoint/2010/main" val="56594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D2CD-3455-4252-8C87-B71A3FC9717A}"/>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Category learning task: Probabilistic</a:t>
            </a:r>
          </a:p>
        </p:txBody>
      </p:sp>
      <p:sp>
        <p:nvSpPr>
          <p:cNvPr id="3" name="Content Placeholder 2">
            <a:extLst>
              <a:ext uri="{FF2B5EF4-FFF2-40B4-BE49-F238E27FC236}">
                <a16:creationId xmlns:a16="http://schemas.microsoft.com/office/drawing/2014/main" id="{98838F89-E064-49C0-895B-37764F759D8F}"/>
              </a:ext>
            </a:extLst>
          </p:cNvPr>
          <p:cNvSpPr>
            <a:spLocks noGrp="1"/>
          </p:cNvSpPr>
          <p:nvPr>
            <p:ph idx="1"/>
          </p:nvPr>
        </p:nvSpPr>
        <p:spPr>
          <a:xfrm>
            <a:off x="1097280" y="1907784"/>
            <a:ext cx="4700754" cy="4023360"/>
          </a:xfrm>
        </p:spPr>
        <p:txBody>
          <a:bodyPr/>
          <a:lstStyle/>
          <a:p>
            <a:r>
              <a:rPr lang="en-US" sz="1800" dirty="0"/>
              <a:t>The weather prediction task (WPT) combines probabilistic feedback with stimuli that vary on binary-valued dimensions </a:t>
            </a:r>
            <a:r>
              <a:rPr lang="en-US" sz="1200" dirty="0"/>
              <a:t>(Knowlton, Squire &amp; Gluck, 1994).</a:t>
            </a:r>
          </a:p>
          <a:p>
            <a:r>
              <a:rPr lang="en-US" sz="1800" dirty="0"/>
              <a:t>WPT correlates with the medial temporal lobes (hippocampus) and the basal ganglia </a:t>
            </a:r>
            <a:r>
              <a:rPr lang="en-US" sz="1200" dirty="0"/>
              <a:t>(Ashby &amp; Maddox, 2005; Seger &amp; Braunlich, 2015). </a:t>
            </a:r>
            <a:r>
              <a:rPr lang="en-US" sz="1800" dirty="0"/>
              <a:t>But this is an ongoing debate.</a:t>
            </a:r>
          </a:p>
          <a:p>
            <a:r>
              <a:rPr lang="en-US" sz="1800" dirty="0"/>
              <a:t>Extended training shows deficit in amnesiac patients </a:t>
            </a:r>
            <a:r>
              <a:rPr lang="en-US" sz="1200" dirty="0"/>
              <a:t>(Ashby &amp; Maddox, 2005).</a:t>
            </a:r>
          </a:p>
        </p:txBody>
      </p:sp>
      <p:pic>
        <p:nvPicPr>
          <p:cNvPr id="5" name="Picture 4">
            <a:extLst>
              <a:ext uri="{FF2B5EF4-FFF2-40B4-BE49-F238E27FC236}">
                <a16:creationId xmlns:a16="http://schemas.microsoft.com/office/drawing/2014/main" id="{AFF3439F-D656-4BEA-BB22-5936D88D0E99}"/>
              </a:ext>
            </a:extLst>
          </p:cNvPr>
          <p:cNvPicPr>
            <a:picLocks noChangeAspect="1"/>
          </p:cNvPicPr>
          <p:nvPr/>
        </p:nvPicPr>
        <p:blipFill>
          <a:blip r:embed="rId3"/>
          <a:stretch>
            <a:fillRect/>
          </a:stretch>
        </p:blipFill>
        <p:spPr>
          <a:xfrm>
            <a:off x="6454926" y="1872731"/>
            <a:ext cx="4700754" cy="3112538"/>
          </a:xfrm>
          <a:prstGeom prst="rect">
            <a:avLst/>
          </a:prstGeom>
        </p:spPr>
      </p:pic>
      <p:sp>
        <p:nvSpPr>
          <p:cNvPr id="6" name="TextBox 5">
            <a:extLst>
              <a:ext uri="{FF2B5EF4-FFF2-40B4-BE49-F238E27FC236}">
                <a16:creationId xmlns:a16="http://schemas.microsoft.com/office/drawing/2014/main" id="{8BCC4DEC-988F-41DA-B3FD-7E9FE5E3CF2E}"/>
              </a:ext>
            </a:extLst>
          </p:cNvPr>
          <p:cNvSpPr txBox="1"/>
          <p:nvPr/>
        </p:nvSpPr>
        <p:spPr>
          <a:xfrm>
            <a:off x="6599197" y="5120640"/>
            <a:ext cx="2027582" cy="276999"/>
          </a:xfrm>
          <a:prstGeom prst="rect">
            <a:avLst/>
          </a:prstGeom>
          <a:noFill/>
        </p:spPr>
        <p:txBody>
          <a:bodyPr wrap="square" rtlCol="0">
            <a:spAutoFit/>
          </a:bodyPr>
          <a:lstStyle/>
          <a:p>
            <a:r>
              <a:rPr lang="en-US" sz="1200" dirty="0"/>
              <a:t>Seger &amp; Braunlich, (2015).</a:t>
            </a:r>
          </a:p>
        </p:txBody>
      </p:sp>
    </p:spTree>
    <p:extLst>
      <p:ext uri="{BB962C8B-B14F-4D97-AF65-F5344CB8AC3E}">
        <p14:creationId xmlns:p14="http://schemas.microsoft.com/office/powerpoint/2010/main" val="136811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013C-6A75-44AA-88F3-517D7C0061A1}"/>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Category learning task: Prototype distortion</a:t>
            </a:r>
          </a:p>
        </p:txBody>
      </p:sp>
      <p:sp>
        <p:nvSpPr>
          <p:cNvPr id="3" name="Content Placeholder 2">
            <a:extLst>
              <a:ext uri="{FF2B5EF4-FFF2-40B4-BE49-F238E27FC236}">
                <a16:creationId xmlns:a16="http://schemas.microsoft.com/office/drawing/2014/main" id="{71E7A8CC-F596-4BC0-B598-DD4543D979CC}"/>
              </a:ext>
            </a:extLst>
          </p:cNvPr>
          <p:cNvSpPr>
            <a:spLocks noGrp="1"/>
          </p:cNvSpPr>
          <p:nvPr>
            <p:ph idx="1"/>
          </p:nvPr>
        </p:nvSpPr>
        <p:spPr>
          <a:xfrm>
            <a:off x="1097280" y="2143539"/>
            <a:ext cx="3954114" cy="2078196"/>
          </a:xfrm>
        </p:spPr>
        <p:txBody>
          <a:bodyPr>
            <a:normAutofit/>
          </a:bodyPr>
          <a:lstStyle/>
          <a:p>
            <a:r>
              <a:rPr lang="en-US" sz="1800" dirty="0"/>
              <a:t>In prototype distortion (PD) task, the category exemplar are created by randomly distorting a single category prototype </a:t>
            </a:r>
            <a:r>
              <a:rPr lang="en-US" sz="1200" dirty="0"/>
              <a:t>(Ashby &amp; Maddox, 2005).</a:t>
            </a:r>
          </a:p>
          <a:p>
            <a:r>
              <a:rPr lang="en-US" sz="1800" dirty="0"/>
              <a:t>PD typical procedures: </a:t>
            </a:r>
            <a:r>
              <a:rPr lang="en-US" sz="1800" i="1" dirty="0"/>
              <a:t>A, not A</a:t>
            </a:r>
            <a:r>
              <a:rPr lang="en-US" sz="1800" dirty="0"/>
              <a:t>; </a:t>
            </a:r>
            <a:r>
              <a:rPr lang="en-US" sz="1800" i="1" dirty="0"/>
              <a:t>A, B</a:t>
            </a:r>
            <a:r>
              <a:rPr lang="en-US" sz="1800" dirty="0"/>
              <a:t>; </a:t>
            </a:r>
            <a:r>
              <a:rPr lang="en-US" sz="1800" i="1" dirty="0"/>
              <a:t>Inference</a:t>
            </a:r>
            <a:r>
              <a:rPr lang="en-US" sz="1800" dirty="0"/>
              <a:t> </a:t>
            </a:r>
            <a:r>
              <a:rPr lang="en-US" sz="1200" dirty="0"/>
              <a:t>(Ell, et al., 2017).</a:t>
            </a:r>
          </a:p>
        </p:txBody>
      </p:sp>
      <p:pic>
        <p:nvPicPr>
          <p:cNvPr id="4" name="Picture 3">
            <a:extLst>
              <a:ext uri="{FF2B5EF4-FFF2-40B4-BE49-F238E27FC236}">
                <a16:creationId xmlns:a16="http://schemas.microsoft.com/office/drawing/2014/main" id="{B4A6B5F6-A3A9-4340-9C08-5B888EEA8130}"/>
              </a:ext>
            </a:extLst>
          </p:cNvPr>
          <p:cNvPicPr>
            <a:picLocks noChangeAspect="1"/>
          </p:cNvPicPr>
          <p:nvPr/>
        </p:nvPicPr>
        <p:blipFill>
          <a:blip r:embed="rId3"/>
          <a:stretch>
            <a:fillRect/>
          </a:stretch>
        </p:blipFill>
        <p:spPr>
          <a:xfrm>
            <a:off x="5790894" y="2143539"/>
            <a:ext cx="5853033" cy="3112887"/>
          </a:xfrm>
          <a:prstGeom prst="rect">
            <a:avLst/>
          </a:prstGeom>
        </p:spPr>
      </p:pic>
      <p:sp>
        <p:nvSpPr>
          <p:cNvPr id="8" name="TextBox 7">
            <a:extLst>
              <a:ext uri="{FF2B5EF4-FFF2-40B4-BE49-F238E27FC236}">
                <a16:creationId xmlns:a16="http://schemas.microsoft.com/office/drawing/2014/main" id="{DEABBAEB-C3C8-4FAD-B017-2F0902C9CAB6}"/>
              </a:ext>
            </a:extLst>
          </p:cNvPr>
          <p:cNvSpPr txBox="1"/>
          <p:nvPr/>
        </p:nvSpPr>
        <p:spPr>
          <a:xfrm>
            <a:off x="5893858" y="4979427"/>
            <a:ext cx="2308650" cy="276999"/>
          </a:xfrm>
          <a:prstGeom prst="rect">
            <a:avLst/>
          </a:prstGeom>
          <a:noFill/>
        </p:spPr>
        <p:txBody>
          <a:bodyPr wrap="square" rtlCol="0">
            <a:spAutoFit/>
          </a:bodyPr>
          <a:lstStyle/>
          <a:p>
            <a:r>
              <a:rPr lang="en-US" sz="1200" dirty="0"/>
              <a:t>Ashby &amp; O‘Brien, (2005).</a:t>
            </a:r>
          </a:p>
        </p:txBody>
      </p:sp>
    </p:spTree>
    <p:extLst>
      <p:ext uri="{BB962C8B-B14F-4D97-AF65-F5344CB8AC3E}">
        <p14:creationId xmlns:p14="http://schemas.microsoft.com/office/powerpoint/2010/main" val="326817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2DBC0-FAC1-4C30-9915-269051A79CB0}"/>
              </a:ext>
            </a:extLst>
          </p:cNvPr>
          <p:cNvSpPr>
            <a:spLocks noGrp="1"/>
          </p:cNvSpPr>
          <p:nvPr>
            <p:ph idx="1"/>
          </p:nvPr>
        </p:nvSpPr>
        <p:spPr>
          <a:xfrm>
            <a:off x="1096963" y="1958879"/>
            <a:ext cx="3909726" cy="4023360"/>
          </a:xfrm>
        </p:spPr>
        <p:txBody>
          <a:bodyPr/>
          <a:lstStyle/>
          <a:p>
            <a:r>
              <a:rPr lang="en-US" sz="1800" dirty="0"/>
              <a:t>PD correlates with the Perceptual memory Representation System (PRS) that occurs within the occipital cortex </a:t>
            </a:r>
            <a:r>
              <a:rPr lang="en-US" sz="1400" dirty="0"/>
              <a:t>(Ashby &amp; O’Brien, 2005). </a:t>
            </a:r>
            <a:r>
              <a:rPr lang="en-US" sz="1800" dirty="0"/>
              <a:t>Evidence is in favor with the </a:t>
            </a:r>
            <a:r>
              <a:rPr lang="en-US" sz="1800" i="1" dirty="0"/>
              <a:t>A, not A</a:t>
            </a:r>
            <a:r>
              <a:rPr lang="en-US" sz="1800" dirty="0"/>
              <a:t>.</a:t>
            </a:r>
          </a:p>
          <a:p>
            <a:r>
              <a:rPr lang="en-US" sz="1800" dirty="0"/>
              <a:t>Parkinson disease, schizophrenia, Alzheimer disease, shows normal </a:t>
            </a:r>
            <a:r>
              <a:rPr lang="en-US" sz="1800" i="1" dirty="0"/>
              <a:t>A, not A</a:t>
            </a:r>
            <a:r>
              <a:rPr lang="en-US" sz="1800" dirty="0"/>
              <a:t>. Amnesiac patients show normal </a:t>
            </a:r>
            <a:r>
              <a:rPr lang="en-US" sz="1800" i="1" dirty="0"/>
              <a:t>A, not A </a:t>
            </a:r>
            <a:r>
              <a:rPr lang="en-US" sz="1800" dirty="0"/>
              <a:t>but impaired </a:t>
            </a:r>
            <a:r>
              <a:rPr lang="en-US" sz="1800" i="1" dirty="0"/>
              <a:t>A,B </a:t>
            </a:r>
            <a:r>
              <a:rPr lang="en-US" sz="1400" dirty="0"/>
              <a:t>(Casale &amp; Ashby, 2008).</a:t>
            </a:r>
          </a:p>
          <a:p>
            <a:endParaRPr lang="en-US" dirty="0"/>
          </a:p>
        </p:txBody>
      </p:sp>
      <p:sp>
        <p:nvSpPr>
          <p:cNvPr id="5" name="Title 1">
            <a:extLst>
              <a:ext uri="{FF2B5EF4-FFF2-40B4-BE49-F238E27FC236}">
                <a16:creationId xmlns:a16="http://schemas.microsoft.com/office/drawing/2014/main" id="{8BBDA464-F5B8-4B2E-AAFE-EC4767864C22}"/>
              </a:ext>
            </a:extLst>
          </p:cNvPr>
          <p:cNvSpPr>
            <a:spLocks noGrp="1"/>
          </p:cNvSpPr>
          <p:nvPr>
            <p:ph type="title"/>
          </p:nvPr>
        </p:nvSpPr>
        <p:spPr>
          <a:xfrm>
            <a:off x="1096963" y="287338"/>
            <a:ext cx="10058400" cy="1449387"/>
          </a:xfrm>
        </p:spPr>
        <p:txBody>
          <a:bodyPr>
            <a:normAutofit/>
          </a:bodyPr>
          <a:lstStyle/>
          <a:p>
            <a:r>
              <a:rPr lang="en-US" sz="4000" dirty="0">
                <a:latin typeface="Arial" panose="020B0604020202020204" pitchFamily="34" charset="0"/>
                <a:cs typeface="Arial" panose="020B0604020202020204" pitchFamily="34" charset="0"/>
              </a:rPr>
              <a:t>Category learning task: Prototype distortion</a:t>
            </a:r>
          </a:p>
        </p:txBody>
      </p:sp>
      <p:pic>
        <p:nvPicPr>
          <p:cNvPr id="6" name="Picture 5">
            <a:extLst>
              <a:ext uri="{FF2B5EF4-FFF2-40B4-BE49-F238E27FC236}">
                <a16:creationId xmlns:a16="http://schemas.microsoft.com/office/drawing/2014/main" id="{E26090BE-35D6-471D-AF5D-9D6529BD9B94}"/>
              </a:ext>
            </a:extLst>
          </p:cNvPr>
          <p:cNvPicPr>
            <a:picLocks noChangeAspect="1"/>
          </p:cNvPicPr>
          <p:nvPr/>
        </p:nvPicPr>
        <p:blipFill>
          <a:blip r:embed="rId2"/>
          <a:stretch>
            <a:fillRect/>
          </a:stretch>
        </p:blipFill>
        <p:spPr>
          <a:xfrm>
            <a:off x="6461856" y="1958879"/>
            <a:ext cx="4338478" cy="1898535"/>
          </a:xfrm>
          <a:prstGeom prst="rect">
            <a:avLst/>
          </a:prstGeom>
        </p:spPr>
      </p:pic>
      <p:pic>
        <p:nvPicPr>
          <p:cNvPr id="7" name="Picture 6">
            <a:extLst>
              <a:ext uri="{FF2B5EF4-FFF2-40B4-BE49-F238E27FC236}">
                <a16:creationId xmlns:a16="http://schemas.microsoft.com/office/drawing/2014/main" id="{D4B7ACD0-D4D0-45B2-B1BA-2B8099CBD9E8}"/>
              </a:ext>
            </a:extLst>
          </p:cNvPr>
          <p:cNvPicPr>
            <a:picLocks noChangeAspect="1"/>
          </p:cNvPicPr>
          <p:nvPr/>
        </p:nvPicPr>
        <p:blipFill>
          <a:blip r:embed="rId3"/>
          <a:stretch>
            <a:fillRect/>
          </a:stretch>
        </p:blipFill>
        <p:spPr>
          <a:xfrm>
            <a:off x="5879167" y="4079568"/>
            <a:ext cx="5276196" cy="1628840"/>
          </a:xfrm>
          <a:prstGeom prst="rect">
            <a:avLst/>
          </a:prstGeom>
        </p:spPr>
      </p:pic>
      <p:sp>
        <p:nvSpPr>
          <p:cNvPr id="8" name="TextBox 7">
            <a:extLst>
              <a:ext uri="{FF2B5EF4-FFF2-40B4-BE49-F238E27FC236}">
                <a16:creationId xmlns:a16="http://schemas.microsoft.com/office/drawing/2014/main" id="{269FC24D-C7B4-4ABB-A19B-F8667C112B8F}"/>
              </a:ext>
            </a:extLst>
          </p:cNvPr>
          <p:cNvSpPr txBox="1"/>
          <p:nvPr/>
        </p:nvSpPr>
        <p:spPr>
          <a:xfrm>
            <a:off x="8772752" y="5735320"/>
            <a:ext cx="2027582" cy="276999"/>
          </a:xfrm>
          <a:prstGeom prst="rect">
            <a:avLst/>
          </a:prstGeom>
          <a:noFill/>
        </p:spPr>
        <p:txBody>
          <a:bodyPr wrap="square" rtlCol="0">
            <a:spAutoFit/>
          </a:bodyPr>
          <a:lstStyle/>
          <a:p>
            <a:r>
              <a:rPr lang="en-US" sz="1200" dirty="0"/>
              <a:t>Seger &amp; Braunlich, (2015).</a:t>
            </a:r>
          </a:p>
        </p:txBody>
      </p:sp>
      <p:sp>
        <p:nvSpPr>
          <p:cNvPr id="9" name="TextBox 8">
            <a:extLst>
              <a:ext uri="{FF2B5EF4-FFF2-40B4-BE49-F238E27FC236}">
                <a16:creationId xmlns:a16="http://schemas.microsoft.com/office/drawing/2014/main" id="{927878CD-2962-40BF-9EF6-26DA354E69A8}"/>
              </a:ext>
            </a:extLst>
          </p:cNvPr>
          <p:cNvSpPr txBox="1"/>
          <p:nvPr/>
        </p:nvSpPr>
        <p:spPr>
          <a:xfrm>
            <a:off x="5931345" y="5735320"/>
            <a:ext cx="2928884" cy="276999"/>
          </a:xfrm>
          <a:prstGeom prst="rect">
            <a:avLst/>
          </a:prstGeom>
          <a:noFill/>
        </p:spPr>
        <p:txBody>
          <a:bodyPr wrap="square" rtlCol="0">
            <a:spAutoFit/>
          </a:bodyPr>
          <a:lstStyle/>
          <a:p>
            <a:r>
              <a:rPr lang="en-US" sz="1200" dirty="0"/>
              <a:t>Zeithamova, Maddox &amp; Schnyer, (2008).</a:t>
            </a:r>
          </a:p>
        </p:txBody>
      </p:sp>
    </p:spTree>
    <p:extLst>
      <p:ext uri="{BB962C8B-B14F-4D97-AF65-F5344CB8AC3E}">
        <p14:creationId xmlns:p14="http://schemas.microsoft.com/office/powerpoint/2010/main" val="2544356424"/>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443</TotalTime>
  <Words>1210</Words>
  <Application>Microsoft Office PowerPoint</Application>
  <PresentationFormat>Widescreen</PresentationFormat>
  <Paragraphs>79</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Retrospect</vt:lpstr>
      <vt:lpstr>Multiple memory systems in category learning</vt:lpstr>
      <vt:lpstr>What is category learning?</vt:lpstr>
      <vt:lpstr>Classical theories</vt:lpstr>
      <vt:lpstr>Multi-modal approach</vt:lpstr>
      <vt:lpstr>Category learning task: Rule-based</vt:lpstr>
      <vt:lpstr>Category learning task: Information integration</vt:lpstr>
      <vt:lpstr>Category learning task: Probabilistic</vt:lpstr>
      <vt:lpstr>Category learning task: Prototype distortion</vt:lpstr>
      <vt:lpstr>Category learning task: Prototype distortion</vt:lpstr>
      <vt:lpstr>Prototype distortion and selective attention</vt:lpstr>
      <vt:lpstr>Current experiment</vt:lpstr>
      <vt:lpstr>Current experiment</vt:lpstr>
      <vt:lpstr>Future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memory system in category learning</dc:title>
  <dc:creator>Nicolas Marchant</dc:creator>
  <cp:lastModifiedBy>Nicolas Marchant</cp:lastModifiedBy>
  <cp:revision>7</cp:revision>
  <dcterms:created xsi:type="dcterms:W3CDTF">2020-06-10T14:48:07Z</dcterms:created>
  <dcterms:modified xsi:type="dcterms:W3CDTF">2020-06-16T14:48:02Z</dcterms:modified>
</cp:coreProperties>
</file>